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5"/>
  </p:sldMasterIdLst>
  <p:notesMasterIdLst>
    <p:notesMasterId r:id="rId42"/>
  </p:notesMasterIdLst>
  <p:handoutMasterIdLst>
    <p:handoutMasterId r:id="rId43"/>
  </p:handoutMasterIdLst>
  <p:sldIdLst>
    <p:sldId id="285" r:id="rId6"/>
    <p:sldId id="2142533101" r:id="rId7"/>
    <p:sldId id="2142533137" r:id="rId8"/>
    <p:sldId id="2142533135" r:id="rId9"/>
    <p:sldId id="2142533136" r:id="rId10"/>
    <p:sldId id="2142533138" r:id="rId11"/>
    <p:sldId id="256" r:id="rId12"/>
    <p:sldId id="257" r:id="rId13"/>
    <p:sldId id="258" r:id="rId14"/>
    <p:sldId id="259" r:id="rId15"/>
    <p:sldId id="276" r:id="rId16"/>
    <p:sldId id="260" r:id="rId17"/>
    <p:sldId id="261" r:id="rId18"/>
    <p:sldId id="262" r:id="rId19"/>
    <p:sldId id="263" r:id="rId20"/>
    <p:sldId id="264" r:id="rId21"/>
    <p:sldId id="2142533139" r:id="rId22"/>
    <p:sldId id="270" r:id="rId23"/>
    <p:sldId id="273" r:id="rId24"/>
    <p:sldId id="272" r:id="rId25"/>
    <p:sldId id="279" r:id="rId26"/>
    <p:sldId id="271" r:id="rId27"/>
    <p:sldId id="274" r:id="rId28"/>
    <p:sldId id="266" r:id="rId29"/>
    <p:sldId id="267" r:id="rId30"/>
    <p:sldId id="265" r:id="rId31"/>
    <p:sldId id="268" r:id="rId32"/>
    <p:sldId id="269" r:id="rId33"/>
    <p:sldId id="275" r:id="rId34"/>
    <p:sldId id="277" r:id="rId35"/>
    <p:sldId id="278" r:id="rId36"/>
    <p:sldId id="280" r:id="rId37"/>
    <p:sldId id="281" r:id="rId38"/>
    <p:sldId id="282" r:id="rId39"/>
    <p:sldId id="283" r:id="rId40"/>
    <p:sldId id="284" r:id="rId41"/>
  </p:sldIdLst>
  <p:sldSz cx="12192000" cy="6858000"/>
  <p:notesSz cx="6858000" cy="9144000"/>
  <p:custDataLst>
    <p:tags r:id="rId44"/>
  </p:custDataLst>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E2B6B4-3A2A-4B95-8B34-AE99E793E6F2}" v="1244" dt="2023-02-27T17:33:53.3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86449" autoAdjust="0"/>
  </p:normalViewPr>
  <p:slideViewPr>
    <p:cSldViewPr>
      <p:cViewPr varScale="1">
        <p:scale>
          <a:sx n="74" d="100"/>
          <a:sy n="74" d="100"/>
        </p:scale>
        <p:origin x="1051" y="6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4" d="100"/>
          <a:sy n="104" d="100"/>
        </p:scale>
        <p:origin x="2604" y="6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en Darmody" userId="f6998713-e514-4800-a3b0-c6d989bbdfa5" providerId="ADAL" clId="{51E2B6B4-3A2A-4B95-8B34-AE99E793E6F2}"/>
    <pc:docChg chg="undo redo custSel addSld delSld modSld sldOrd">
      <pc:chgData name="Kristen Darmody" userId="f6998713-e514-4800-a3b0-c6d989bbdfa5" providerId="ADAL" clId="{51E2B6B4-3A2A-4B95-8B34-AE99E793E6F2}" dt="2023-02-27T17:38:50.053" v="1792" actId="20577"/>
      <pc:docMkLst>
        <pc:docMk/>
      </pc:docMkLst>
      <pc:sldChg chg="addSp delSp modSp">
        <pc:chgData name="Kristen Darmody" userId="f6998713-e514-4800-a3b0-c6d989bbdfa5" providerId="ADAL" clId="{51E2B6B4-3A2A-4B95-8B34-AE99E793E6F2}" dt="2023-02-27T17:08:30.236" v="730" actId="962"/>
        <pc:sldMkLst>
          <pc:docMk/>
          <pc:sldMk cId="0" sldId="257"/>
        </pc:sldMkLst>
        <pc:spChg chg="add del mod">
          <ac:chgData name="Kristen Darmody" userId="f6998713-e514-4800-a3b0-c6d989bbdfa5" providerId="ADAL" clId="{51E2B6B4-3A2A-4B95-8B34-AE99E793E6F2}" dt="2023-02-27T17:07:20.283" v="482" actId="931"/>
          <ac:spMkLst>
            <pc:docMk/>
            <pc:sldMk cId="0" sldId="257"/>
            <ac:spMk id="2" creationId="{D3F461F8-E78B-4414-A090-ED43E260BA9F}"/>
          </ac:spMkLst>
        </pc:spChg>
        <pc:picChg chg="add mod">
          <ac:chgData name="Kristen Darmody" userId="f6998713-e514-4800-a3b0-c6d989bbdfa5" providerId="ADAL" clId="{51E2B6B4-3A2A-4B95-8B34-AE99E793E6F2}" dt="2023-02-27T17:08:30.236" v="730" actId="962"/>
          <ac:picMkLst>
            <pc:docMk/>
            <pc:sldMk cId="0" sldId="257"/>
            <ac:picMk id="5" creationId="{C0D72274-51DC-49AD-9D48-FC1BF0CFB327}"/>
          </ac:picMkLst>
        </pc:picChg>
        <pc:picChg chg="del">
          <ac:chgData name="Kristen Darmody" userId="f6998713-e514-4800-a3b0-c6d989bbdfa5" providerId="ADAL" clId="{51E2B6B4-3A2A-4B95-8B34-AE99E793E6F2}" dt="2023-02-27T17:07:04.377" v="481" actId="478"/>
          <ac:picMkLst>
            <pc:docMk/>
            <pc:sldMk cId="0" sldId="257"/>
            <ac:picMk id="8" creationId="{3E1FAC86-DB75-4904-9CBA-D9E1F418E769}"/>
          </ac:picMkLst>
        </pc:picChg>
      </pc:sldChg>
      <pc:sldChg chg="addSp delSp modSp mod modClrScheme chgLayout">
        <pc:chgData name="Kristen Darmody" userId="f6998713-e514-4800-a3b0-c6d989bbdfa5" providerId="ADAL" clId="{51E2B6B4-3A2A-4B95-8B34-AE99E793E6F2}" dt="2023-02-27T17:33:53.311" v="1717" actId="962"/>
        <pc:sldMkLst>
          <pc:docMk/>
          <pc:sldMk cId="2562292388" sldId="262"/>
        </pc:sldMkLst>
        <pc:spChg chg="add del mod ord">
          <ac:chgData name="Kristen Darmody" userId="f6998713-e514-4800-a3b0-c6d989bbdfa5" providerId="ADAL" clId="{51E2B6B4-3A2A-4B95-8B34-AE99E793E6F2}" dt="2023-02-27T17:30:23.263" v="733" actId="931"/>
          <ac:spMkLst>
            <pc:docMk/>
            <pc:sldMk cId="2562292388" sldId="262"/>
            <ac:spMk id="2" creationId="{BF983DEC-F076-4A03-AB7B-46C50BBAB984}"/>
          </ac:spMkLst>
        </pc:spChg>
        <pc:spChg chg="mod ord">
          <ac:chgData name="Kristen Darmody" userId="f6998713-e514-4800-a3b0-c6d989bbdfa5" providerId="ADAL" clId="{51E2B6B4-3A2A-4B95-8B34-AE99E793E6F2}" dt="2023-02-27T17:30:01.406" v="732" actId="700"/>
          <ac:spMkLst>
            <pc:docMk/>
            <pc:sldMk cId="2562292388" sldId="262"/>
            <ac:spMk id="4" creationId="{89E3B58D-75D9-4C7F-893F-66036CF93E7A}"/>
          </ac:spMkLst>
        </pc:spChg>
        <pc:spChg chg="mod ord">
          <ac:chgData name="Kristen Darmody" userId="f6998713-e514-4800-a3b0-c6d989bbdfa5" providerId="ADAL" clId="{51E2B6B4-3A2A-4B95-8B34-AE99E793E6F2}" dt="2023-02-27T17:30:37.403" v="737" actId="122"/>
          <ac:spMkLst>
            <pc:docMk/>
            <pc:sldMk cId="2562292388" sldId="262"/>
            <ac:spMk id="7" creationId="{1939D91F-2010-4533-8A6E-03F46D21BC6C}"/>
          </ac:spMkLst>
        </pc:spChg>
        <pc:picChg chg="del">
          <ac:chgData name="Kristen Darmody" userId="f6998713-e514-4800-a3b0-c6d989bbdfa5" providerId="ADAL" clId="{51E2B6B4-3A2A-4B95-8B34-AE99E793E6F2}" dt="2023-02-27T17:29:55.418" v="731" actId="478"/>
          <ac:picMkLst>
            <pc:docMk/>
            <pc:sldMk cId="2562292388" sldId="262"/>
            <ac:picMk id="3" creationId="{EEF39A57-7150-4F7F-9B5B-40ECA5B48AD5}"/>
          </ac:picMkLst>
        </pc:picChg>
        <pc:picChg chg="add mod">
          <ac:chgData name="Kristen Darmody" userId="f6998713-e514-4800-a3b0-c6d989bbdfa5" providerId="ADAL" clId="{51E2B6B4-3A2A-4B95-8B34-AE99E793E6F2}" dt="2023-02-27T17:33:53.311" v="1717" actId="962"/>
          <ac:picMkLst>
            <pc:docMk/>
            <pc:sldMk cId="2562292388" sldId="262"/>
            <ac:picMk id="6" creationId="{BDA6285A-31C3-43FA-A9BA-23F66374E995}"/>
          </ac:picMkLst>
        </pc:picChg>
      </pc:sldChg>
      <pc:sldChg chg="modSp mod">
        <pc:chgData name="Kristen Darmody" userId="f6998713-e514-4800-a3b0-c6d989bbdfa5" providerId="ADAL" clId="{51E2B6B4-3A2A-4B95-8B34-AE99E793E6F2}" dt="2023-02-27T17:38:40.077" v="1790" actId="20577"/>
        <pc:sldMkLst>
          <pc:docMk/>
          <pc:sldMk cId="1301963486" sldId="265"/>
        </pc:sldMkLst>
        <pc:spChg chg="mod">
          <ac:chgData name="Kristen Darmody" userId="f6998713-e514-4800-a3b0-c6d989bbdfa5" providerId="ADAL" clId="{51E2B6B4-3A2A-4B95-8B34-AE99E793E6F2}" dt="2023-02-27T17:38:40.077" v="1790" actId="20577"/>
          <ac:spMkLst>
            <pc:docMk/>
            <pc:sldMk cId="1301963486" sldId="265"/>
            <ac:spMk id="2" creationId="{3A1B6DA4-BA84-4806-A618-75BD3CEAB6CC}"/>
          </ac:spMkLst>
        </pc:spChg>
      </pc:sldChg>
      <pc:sldChg chg="modSp mod ord">
        <pc:chgData name="Kristen Darmody" userId="f6998713-e514-4800-a3b0-c6d989bbdfa5" providerId="ADAL" clId="{51E2B6B4-3A2A-4B95-8B34-AE99E793E6F2}" dt="2023-02-27T17:38:16.369" v="1784" actId="20577"/>
        <pc:sldMkLst>
          <pc:docMk/>
          <pc:sldMk cId="1660700787" sldId="266"/>
        </pc:sldMkLst>
        <pc:spChg chg="mod">
          <ac:chgData name="Kristen Darmody" userId="f6998713-e514-4800-a3b0-c6d989bbdfa5" providerId="ADAL" clId="{51E2B6B4-3A2A-4B95-8B34-AE99E793E6F2}" dt="2023-02-27T17:38:16.369" v="1784" actId="20577"/>
          <ac:spMkLst>
            <pc:docMk/>
            <pc:sldMk cId="1660700787" sldId="266"/>
            <ac:spMk id="2" creationId="{3A1B6DA4-BA84-4806-A618-75BD3CEAB6CC}"/>
          </ac:spMkLst>
        </pc:spChg>
      </pc:sldChg>
      <pc:sldChg chg="modSp mod ord">
        <pc:chgData name="Kristen Darmody" userId="f6998713-e514-4800-a3b0-c6d989bbdfa5" providerId="ADAL" clId="{51E2B6B4-3A2A-4B95-8B34-AE99E793E6F2}" dt="2023-02-27T17:38:29.696" v="1788" actId="20577"/>
        <pc:sldMkLst>
          <pc:docMk/>
          <pc:sldMk cId="677876026" sldId="267"/>
        </pc:sldMkLst>
        <pc:spChg chg="mod">
          <ac:chgData name="Kristen Darmody" userId="f6998713-e514-4800-a3b0-c6d989bbdfa5" providerId="ADAL" clId="{51E2B6B4-3A2A-4B95-8B34-AE99E793E6F2}" dt="2023-02-27T17:38:29.696" v="1788" actId="20577"/>
          <ac:spMkLst>
            <pc:docMk/>
            <pc:sldMk cId="677876026" sldId="267"/>
            <ac:spMk id="2" creationId="{3A1B6DA4-BA84-4806-A618-75BD3CEAB6CC}"/>
          </ac:spMkLst>
        </pc:spChg>
      </pc:sldChg>
      <pc:sldChg chg="modSp mod">
        <pc:chgData name="Kristen Darmody" userId="f6998713-e514-4800-a3b0-c6d989bbdfa5" providerId="ADAL" clId="{51E2B6B4-3A2A-4B95-8B34-AE99E793E6F2}" dt="2023-02-27T17:38:50.053" v="1792" actId="20577"/>
        <pc:sldMkLst>
          <pc:docMk/>
          <pc:sldMk cId="1441467195" sldId="268"/>
        </pc:sldMkLst>
        <pc:spChg chg="mod">
          <ac:chgData name="Kristen Darmody" userId="f6998713-e514-4800-a3b0-c6d989bbdfa5" providerId="ADAL" clId="{51E2B6B4-3A2A-4B95-8B34-AE99E793E6F2}" dt="2023-02-27T17:38:50.053" v="1792" actId="20577"/>
          <ac:spMkLst>
            <pc:docMk/>
            <pc:sldMk cId="1441467195" sldId="268"/>
            <ac:spMk id="2" creationId="{3A1B6DA4-BA84-4806-A618-75BD3CEAB6CC}"/>
          </ac:spMkLst>
        </pc:spChg>
      </pc:sldChg>
      <pc:sldChg chg="modSp mod ord">
        <pc:chgData name="Kristen Darmody" userId="f6998713-e514-4800-a3b0-c6d989bbdfa5" providerId="ADAL" clId="{51E2B6B4-3A2A-4B95-8B34-AE99E793E6F2}" dt="2023-02-27T17:36:26.487" v="1762" actId="20577"/>
        <pc:sldMkLst>
          <pc:docMk/>
          <pc:sldMk cId="1536357749" sldId="270"/>
        </pc:sldMkLst>
        <pc:spChg chg="mod">
          <ac:chgData name="Kristen Darmody" userId="f6998713-e514-4800-a3b0-c6d989bbdfa5" providerId="ADAL" clId="{51E2B6B4-3A2A-4B95-8B34-AE99E793E6F2}" dt="2023-02-27T17:36:26.487" v="1762" actId="20577"/>
          <ac:spMkLst>
            <pc:docMk/>
            <pc:sldMk cId="1536357749" sldId="270"/>
            <ac:spMk id="2" creationId="{7FD09D0F-DB63-49C0-B2B1-BA58EB78F8B2}"/>
          </ac:spMkLst>
        </pc:spChg>
      </pc:sldChg>
      <pc:sldChg chg="modSp mod ord">
        <pc:chgData name="Kristen Darmody" userId="f6998713-e514-4800-a3b0-c6d989bbdfa5" providerId="ADAL" clId="{51E2B6B4-3A2A-4B95-8B34-AE99E793E6F2}" dt="2023-02-27T17:37:33.848" v="1778" actId="20577"/>
        <pc:sldMkLst>
          <pc:docMk/>
          <pc:sldMk cId="2773849640" sldId="271"/>
        </pc:sldMkLst>
        <pc:spChg chg="mod">
          <ac:chgData name="Kristen Darmody" userId="f6998713-e514-4800-a3b0-c6d989bbdfa5" providerId="ADAL" clId="{51E2B6B4-3A2A-4B95-8B34-AE99E793E6F2}" dt="2023-02-27T17:37:33.848" v="1778" actId="20577"/>
          <ac:spMkLst>
            <pc:docMk/>
            <pc:sldMk cId="2773849640" sldId="271"/>
            <ac:spMk id="2" creationId="{7FD09D0F-DB63-49C0-B2B1-BA58EB78F8B2}"/>
          </ac:spMkLst>
        </pc:spChg>
      </pc:sldChg>
      <pc:sldChg chg="modSp mod ord">
        <pc:chgData name="Kristen Darmody" userId="f6998713-e514-4800-a3b0-c6d989bbdfa5" providerId="ADAL" clId="{51E2B6B4-3A2A-4B95-8B34-AE99E793E6F2}" dt="2023-02-27T17:37:06.769" v="1770" actId="20577"/>
        <pc:sldMkLst>
          <pc:docMk/>
          <pc:sldMk cId="3697192680" sldId="272"/>
        </pc:sldMkLst>
        <pc:spChg chg="mod">
          <ac:chgData name="Kristen Darmody" userId="f6998713-e514-4800-a3b0-c6d989bbdfa5" providerId="ADAL" clId="{51E2B6B4-3A2A-4B95-8B34-AE99E793E6F2}" dt="2023-02-27T17:37:06.769" v="1770" actId="20577"/>
          <ac:spMkLst>
            <pc:docMk/>
            <pc:sldMk cId="3697192680" sldId="272"/>
            <ac:spMk id="2" creationId="{7FD09D0F-DB63-49C0-B2B1-BA58EB78F8B2}"/>
          </ac:spMkLst>
        </pc:spChg>
      </pc:sldChg>
      <pc:sldChg chg="modSp mod ord">
        <pc:chgData name="Kristen Darmody" userId="f6998713-e514-4800-a3b0-c6d989bbdfa5" providerId="ADAL" clId="{51E2B6B4-3A2A-4B95-8B34-AE99E793E6F2}" dt="2023-02-27T17:36:33.274" v="1764" actId="20577"/>
        <pc:sldMkLst>
          <pc:docMk/>
          <pc:sldMk cId="3227069459" sldId="273"/>
        </pc:sldMkLst>
        <pc:spChg chg="mod">
          <ac:chgData name="Kristen Darmody" userId="f6998713-e514-4800-a3b0-c6d989bbdfa5" providerId="ADAL" clId="{51E2B6B4-3A2A-4B95-8B34-AE99E793E6F2}" dt="2023-02-27T17:36:33.274" v="1764" actId="20577"/>
          <ac:spMkLst>
            <pc:docMk/>
            <pc:sldMk cId="3227069459" sldId="273"/>
            <ac:spMk id="2" creationId="{7FD09D0F-DB63-49C0-B2B1-BA58EB78F8B2}"/>
          </ac:spMkLst>
        </pc:spChg>
      </pc:sldChg>
      <pc:sldChg chg="ord">
        <pc:chgData name="Kristen Darmody" userId="f6998713-e514-4800-a3b0-c6d989bbdfa5" providerId="ADAL" clId="{51E2B6B4-3A2A-4B95-8B34-AE99E793E6F2}" dt="2023-02-27T17:37:53.802" v="1780"/>
        <pc:sldMkLst>
          <pc:docMk/>
          <pc:sldMk cId="145822343" sldId="274"/>
        </pc:sldMkLst>
      </pc:sldChg>
      <pc:sldChg chg="modSp mod ord">
        <pc:chgData name="Kristen Darmody" userId="f6998713-e514-4800-a3b0-c6d989bbdfa5" providerId="ADAL" clId="{51E2B6B4-3A2A-4B95-8B34-AE99E793E6F2}" dt="2023-02-27T17:37:10.561" v="1772" actId="20577"/>
        <pc:sldMkLst>
          <pc:docMk/>
          <pc:sldMk cId="4285172706" sldId="279"/>
        </pc:sldMkLst>
        <pc:spChg chg="mod">
          <ac:chgData name="Kristen Darmody" userId="f6998713-e514-4800-a3b0-c6d989bbdfa5" providerId="ADAL" clId="{51E2B6B4-3A2A-4B95-8B34-AE99E793E6F2}" dt="2023-02-27T17:37:10.561" v="1772" actId="20577"/>
          <ac:spMkLst>
            <pc:docMk/>
            <pc:sldMk cId="4285172706" sldId="279"/>
            <ac:spMk id="2" creationId="{7FD09D0F-DB63-49C0-B2B1-BA58EB78F8B2}"/>
          </ac:spMkLst>
        </pc:spChg>
      </pc:sldChg>
      <pc:sldChg chg="modSp add mod">
        <pc:chgData name="Kristen Darmody" userId="f6998713-e514-4800-a3b0-c6d989bbdfa5" providerId="ADAL" clId="{51E2B6B4-3A2A-4B95-8B34-AE99E793E6F2}" dt="2023-02-27T16:39:43.141" v="20" actId="20577"/>
        <pc:sldMkLst>
          <pc:docMk/>
          <pc:sldMk cId="2377827495" sldId="285"/>
        </pc:sldMkLst>
        <pc:spChg chg="mod">
          <ac:chgData name="Kristen Darmody" userId="f6998713-e514-4800-a3b0-c6d989bbdfa5" providerId="ADAL" clId="{51E2B6B4-3A2A-4B95-8B34-AE99E793E6F2}" dt="2023-02-27T16:39:43.141" v="20" actId="20577"/>
          <ac:spMkLst>
            <pc:docMk/>
            <pc:sldMk cId="2377827495" sldId="285"/>
            <ac:spMk id="3" creationId="{B45E1CAD-9368-4F22-9BDA-3B4E48167A9A}"/>
          </ac:spMkLst>
        </pc:spChg>
      </pc:sldChg>
      <pc:sldChg chg="modSp add mod modTransition">
        <pc:chgData name="Kristen Darmody" userId="f6998713-e514-4800-a3b0-c6d989bbdfa5" providerId="ADAL" clId="{51E2B6B4-3A2A-4B95-8B34-AE99E793E6F2}" dt="2023-02-27T16:45:10.958" v="74" actId="255"/>
        <pc:sldMkLst>
          <pc:docMk/>
          <pc:sldMk cId="1333061020" sldId="2142533101"/>
        </pc:sldMkLst>
        <pc:spChg chg="mod">
          <ac:chgData name="Kristen Darmody" userId="f6998713-e514-4800-a3b0-c6d989bbdfa5" providerId="ADAL" clId="{51E2B6B4-3A2A-4B95-8B34-AE99E793E6F2}" dt="2023-02-27T16:42:52.703" v="45" actId="313"/>
          <ac:spMkLst>
            <pc:docMk/>
            <pc:sldMk cId="1333061020" sldId="2142533101"/>
            <ac:spMk id="2" creationId="{9B239704-9341-4113-89D0-4C76FB68D257}"/>
          </ac:spMkLst>
        </pc:spChg>
        <pc:spChg chg="mod">
          <ac:chgData name="Kristen Darmody" userId="f6998713-e514-4800-a3b0-c6d989bbdfa5" providerId="ADAL" clId="{51E2B6B4-3A2A-4B95-8B34-AE99E793E6F2}" dt="2023-02-27T16:45:10.958" v="74" actId="255"/>
          <ac:spMkLst>
            <pc:docMk/>
            <pc:sldMk cId="1333061020" sldId="2142533101"/>
            <ac:spMk id="4" creationId="{3B26D755-A558-43EE-88BB-64D1A31F6CBA}"/>
          </ac:spMkLst>
        </pc:spChg>
        <pc:spChg chg="mod">
          <ac:chgData name="Kristen Darmody" userId="f6998713-e514-4800-a3b0-c6d989bbdfa5" providerId="ADAL" clId="{51E2B6B4-3A2A-4B95-8B34-AE99E793E6F2}" dt="2023-02-27T16:44:15.736" v="70" actId="1076"/>
          <ac:spMkLst>
            <pc:docMk/>
            <pc:sldMk cId="1333061020" sldId="2142533101"/>
            <ac:spMk id="12" creationId="{440E73C8-D4BC-403F-BC06-4DC5E309120F}"/>
          </ac:spMkLst>
        </pc:spChg>
        <pc:picChg chg="mod">
          <ac:chgData name="Kristen Darmody" userId="f6998713-e514-4800-a3b0-c6d989bbdfa5" providerId="ADAL" clId="{51E2B6B4-3A2A-4B95-8B34-AE99E793E6F2}" dt="2023-02-27T16:44:09.848" v="69" actId="1076"/>
          <ac:picMkLst>
            <pc:docMk/>
            <pc:sldMk cId="1333061020" sldId="2142533101"/>
            <ac:picMk id="11" creationId="{9ECC22C3-F7FA-46FC-80AA-43FD3D16926D}"/>
          </ac:picMkLst>
        </pc:picChg>
      </pc:sldChg>
      <pc:sldChg chg="modSp add del mod modTransition">
        <pc:chgData name="Kristen Darmody" userId="f6998713-e514-4800-a3b0-c6d989bbdfa5" providerId="ADAL" clId="{51E2B6B4-3A2A-4B95-8B34-AE99E793E6F2}" dt="2023-02-27T16:53:58.871" v="141" actId="47"/>
        <pc:sldMkLst>
          <pc:docMk/>
          <pc:sldMk cId="1041175952" sldId="2142533134"/>
        </pc:sldMkLst>
        <pc:spChg chg="mod">
          <ac:chgData name="Kristen Darmody" userId="f6998713-e514-4800-a3b0-c6d989bbdfa5" providerId="ADAL" clId="{51E2B6B4-3A2A-4B95-8B34-AE99E793E6F2}" dt="2023-02-27T16:41:42.900" v="24" actId="27636"/>
          <ac:spMkLst>
            <pc:docMk/>
            <pc:sldMk cId="1041175952" sldId="2142533134"/>
            <ac:spMk id="3" creationId="{FB338C45-ECBB-6421-8D84-54780C677F3C}"/>
          </ac:spMkLst>
        </pc:spChg>
      </pc:sldChg>
      <pc:sldChg chg="modSp add mod">
        <pc:chgData name="Kristen Darmody" userId="f6998713-e514-4800-a3b0-c6d989bbdfa5" providerId="ADAL" clId="{51E2B6B4-3A2A-4B95-8B34-AE99E793E6F2}" dt="2023-02-27T16:54:43.898" v="154"/>
        <pc:sldMkLst>
          <pc:docMk/>
          <pc:sldMk cId="596069347" sldId="2142533135"/>
        </pc:sldMkLst>
        <pc:spChg chg="mod">
          <ac:chgData name="Kristen Darmody" userId="f6998713-e514-4800-a3b0-c6d989bbdfa5" providerId="ADAL" clId="{51E2B6B4-3A2A-4B95-8B34-AE99E793E6F2}" dt="2023-02-27T16:54:43.898" v="154"/>
          <ac:spMkLst>
            <pc:docMk/>
            <pc:sldMk cId="596069347" sldId="2142533135"/>
            <ac:spMk id="3" creationId="{63EF9C24-AFB5-21DA-F423-A20299E539DC}"/>
          </ac:spMkLst>
        </pc:spChg>
      </pc:sldChg>
      <pc:sldChg chg="modSp add mod">
        <pc:chgData name="Kristen Darmody" userId="f6998713-e514-4800-a3b0-c6d989bbdfa5" providerId="ADAL" clId="{51E2B6B4-3A2A-4B95-8B34-AE99E793E6F2}" dt="2023-02-27T16:58:43.803" v="392" actId="313"/>
        <pc:sldMkLst>
          <pc:docMk/>
          <pc:sldMk cId="4326560" sldId="2142533136"/>
        </pc:sldMkLst>
        <pc:spChg chg="mod">
          <ac:chgData name="Kristen Darmody" userId="f6998713-e514-4800-a3b0-c6d989bbdfa5" providerId="ADAL" clId="{51E2B6B4-3A2A-4B95-8B34-AE99E793E6F2}" dt="2023-02-27T16:58:43.803" v="392" actId="313"/>
          <ac:spMkLst>
            <pc:docMk/>
            <pc:sldMk cId="4326560" sldId="2142533136"/>
            <ac:spMk id="3" creationId="{C2D1E721-D689-0E8A-D306-54D35E256692}"/>
          </ac:spMkLst>
        </pc:spChg>
      </pc:sldChg>
      <pc:sldChg chg="addSp delSp modSp new mod modClrScheme chgLayout">
        <pc:chgData name="Kristen Darmody" userId="f6998713-e514-4800-a3b0-c6d989bbdfa5" providerId="ADAL" clId="{51E2B6B4-3A2A-4B95-8B34-AE99E793E6F2}" dt="2023-02-27T16:53:41.966" v="140" actId="313"/>
        <pc:sldMkLst>
          <pc:docMk/>
          <pc:sldMk cId="59969118" sldId="2142533137"/>
        </pc:sldMkLst>
        <pc:spChg chg="mod ord">
          <ac:chgData name="Kristen Darmody" userId="f6998713-e514-4800-a3b0-c6d989bbdfa5" providerId="ADAL" clId="{51E2B6B4-3A2A-4B95-8B34-AE99E793E6F2}" dt="2023-02-27T16:50:31.964" v="81" actId="700"/>
          <ac:spMkLst>
            <pc:docMk/>
            <pc:sldMk cId="59969118" sldId="2142533137"/>
            <ac:spMk id="2" creationId="{9F55CF33-5731-4D7D-A1DE-B745A7BA8704}"/>
          </ac:spMkLst>
        </pc:spChg>
        <pc:spChg chg="add del mod">
          <ac:chgData name="Kristen Darmody" userId="f6998713-e514-4800-a3b0-c6d989bbdfa5" providerId="ADAL" clId="{51E2B6B4-3A2A-4B95-8B34-AE99E793E6F2}" dt="2023-02-27T16:50:49.985" v="108" actId="478"/>
          <ac:spMkLst>
            <pc:docMk/>
            <pc:sldMk cId="59969118" sldId="2142533137"/>
            <ac:spMk id="4" creationId="{C3020C81-0A3D-4DB5-8B7E-227A5E7A29BE}"/>
          </ac:spMkLst>
        </pc:spChg>
        <pc:spChg chg="add mod ord">
          <ac:chgData name="Kristen Darmody" userId="f6998713-e514-4800-a3b0-c6d989bbdfa5" providerId="ADAL" clId="{51E2B6B4-3A2A-4B95-8B34-AE99E793E6F2}" dt="2023-02-27T16:53:41.966" v="140" actId="313"/>
          <ac:spMkLst>
            <pc:docMk/>
            <pc:sldMk cId="59969118" sldId="2142533137"/>
            <ac:spMk id="5" creationId="{29F049D7-CF06-4735-A1A7-C9AD51B6F902}"/>
          </ac:spMkLst>
        </pc:spChg>
        <pc:spChg chg="add mod ord">
          <ac:chgData name="Kristen Darmody" userId="f6998713-e514-4800-a3b0-c6d989bbdfa5" providerId="ADAL" clId="{51E2B6B4-3A2A-4B95-8B34-AE99E793E6F2}" dt="2023-02-27T16:53:02.399" v="138" actId="948"/>
          <ac:spMkLst>
            <pc:docMk/>
            <pc:sldMk cId="59969118" sldId="2142533137"/>
            <ac:spMk id="6" creationId="{36BF0AF0-CA19-4397-9D4E-7D3FDFF19412}"/>
          </ac:spMkLst>
        </pc:spChg>
      </pc:sldChg>
      <pc:sldChg chg="modSp new mod">
        <pc:chgData name="Kristen Darmody" userId="f6998713-e514-4800-a3b0-c6d989bbdfa5" providerId="ADAL" clId="{51E2B6B4-3A2A-4B95-8B34-AE99E793E6F2}" dt="2023-02-27T17:01:56.741" v="480" actId="255"/>
        <pc:sldMkLst>
          <pc:docMk/>
          <pc:sldMk cId="1609067814" sldId="2142533138"/>
        </pc:sldMkLst>
        <pc:spChg chg="mod">
          <ac:chgData name="Kristen Darmody" userId="f6998713-e514-4800-a3b0-c6d989bbdfa5" providerId="ADAL" clId="{51E2B6B4-3A2A-4B95-8B34-AE99E793E6F2}" dt="2023-02-27T17:00:09.890" v="412" actId="20577"/>
          <ac:spMkLst>
            <pc:docMk/>
            <pc:sldMk cId="1609067814" sldId="2142533138"/>
            <ac:spMk id="2" creationId="{B3E19BD8-3F23-4618-9940-428A04E72915}"/>
          </ac:spMkLst>
        </pc:spChg>
        <pc:spChg chg="mod">
          <ac:chgData name="Kristen Darmody" userId="f6998713-e514-4800-a3b0-c6d989bbdfa5" providerId="ADAL" clId="{51E2B6B4-3A2A-4B95-8B34-AE99E793E6F2}" dt="2023-02-27T17:01:56.741" v="480" actId="255"/>
          <ac:spMkLst>
            <pc:docMk/>
            <pc:sldMk cId="1609067814" sldId="2142533138"/>
            <ac:spMk id="3" creationId="{66C8A3BF-6DF6-41F4-BC5B-2D4C21D3461B}"/>
          </ac:spMkLst>
        </pc:spChg>
      </pc:sldChg>
      <pc:sldChg chg="modSp new mod">
        <pc:chgData name="Kristen Darmody" userId="f6998713-e514-4800-a3b0-c6d989bbdfa5" providerId="ADAL" clId="{51E2B6B4-3A2A-4B95-8B34-AE99E793E6F2}" dt="2023-02-27T17:35:01.837" v="1752" actId="20577"/>
        <pc:sldMkLst>
          <pc:docMk/>
          <pc:sldMk cId="2891697239" sldId="2142533139"/>
        </pc:sldMkLst>
        <pc:spChg chg="mod">
          <ac:chgData name="Kristen Darmody" userId="f6998713-e514-4800-a3b0-c6d989bbdfa5" providerId="ADAL" clId="{51E2B6B4-3A2A-4B95-8B34-AE99E793E6F2}" dt="2023-02-27T17:34:41.933" v="1745" actId="20577"/>
          <ac:spMkLst>
            <pc:docMk/>
            <pc:sldMk cId="2891697239" sldId="2142533139"/>
            <ac:spMk id="2" creationId="{1E4FFC3A-E41F-4B31-803F-44B0972F2510}"/>
          </ac:spMkLst>
        </pc:spChg>
        <pc:spChg chg="mod">
          <ac:chgData name="Kristen Darmody" userId="f6998713-e514-4800-a3b0-c6d989bbdfa5" providerId="ADAL" clId="{51E2B6B4-3A2A-4B95-8B34-AE99E793E6F2}" dt="2023-02-27T17:35:01.837" v="1752" actId="20577"/>
          <ac:spMkLst>
            <pc:docMk/>
            <pc:sldMk cId="2891697239" sldId="2142533139"/>
            <ac:spMk id="3" creationId="{6C8DDD44-1AD4-4C50-8BD1-8D86B7D0CAE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BC85E4-5A56-4D76-8CC6-5A90C1151457}" type="doc">
      <dgm:prSet loTypeId="urn:microsoft.com/office/officeart/2005/8/layout/chevronAccent+Icon" loCatId="process" qsTypeId="urn:microsoft.com/office/officeart/2005/8/quickstyle/simple1" qsCatId="simple" csTypeId="urn:microsoft.com/office/officeart/2005/8/colors/accent1_2" csCatId="accent1" phldr="1"/>
      <dgm:spPr/>
      <dgm:t>
        <a:bodyPr/>
        <a:lstStyle/>
        <a:p>
          <a:endParaRPr/>
        </a:p>
      </dgm:t>
    </dgm:pt>
    <dgm:pt modelId="{42E51FF0-E687-4914-B0E8-AD6FF5636D4F}" type="parTrans" cxnId="{2F637139-21D8-42FB-BB26-F0F8153CE0B2}">
      <dgm:prSet/>
      <dgm:spPr/>
      <dgm:t>
        <a:bodyPr/>
        <a:lstStyle/>
        <a:p>
          <a:endParaRPr lang="en-US"/>
        </a:p>
      </dgm:t>
    </dgm:pt>
    <dgm:pt modelId="{AD9D358A-4C13-43A8-8D6E-7E313920A498}">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400" b="0" i="0" strike="noStrike" cap="none" spc="0" baseline="0" dirty="0">
              <a:solidFill>
                <a:srgbClr val="000000"/>
              </a:solidFill>
              <a:effectLst/>
              <a:latin typeface="Arial"/>
              <a:ea typeface="Arial"/>
              <a:cs typeface="Arial"/>
            </a:rPr>
            <a:t>Presentación de recomendaciones</a:t>
          </a:r>
        </a:p>
      </dgm:t>
    </dgm:pt>
    <dgm:pt modelId="{953B58F1-A18A-43D6-82C2-86E1A66FA9D0}" type="sibTrans" cxnId="{2F637139-21D8-42FB-BB26-F0F8153CE0B2}">
      <dgm:prSet/>
      <dgm:spPr/>
      <dgm:t>
        <a:bodyPr/>
        <a:lstStyle/>
        <a:p>
          <a:endParaRPr lang="en-US"/>
        </a:p>
      </dgm:t>
    </dgm:pt>
    <dgm:pt modelId="{5BFEC0E5-CCA1-4860-A0D3-4139E9168C99}" type="parTrans" cxnId="{CF89E3FC-A2CB-4F4E-87E3-E6A93014C93D}">
      <dgm:prSet/>
      <dgm:spPr/>
      <dgm:t>
        <a:bodyPr/>
        <a:lstStyle/>
        <a:p>
          <a:endParaRPr lang="en-US"/>
        </a:p>
      </dgm:t>
    </dgm:pt>
    <dgm:pt modelId="{F9954E47-E411-4CF7-BD6F-3D241F9E3AF4}">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400" b="0" i="0" strike="noStrike" cap="none" spc="0" baseline="0" dirty="0">
              <a:solidFill>
                <a:srgbClr val="000000"/>
              </a:solidFill>
              <a:effectLst/>
              <a:latin typeface="Arial"/>
              <a:ea typeface="Arial"/>
              <a:cs typeface="Arial"/>
            </a:rPr>
            <a:t>Comentarios del comité</a:t>
          </a:r>
        </a:p>
      </dgm:t>
    </dgm:pt>
    <dgm:pt modelId="{DDEDFDFA-40B8-4D2E-A229-1598071A043F}" type="sibTrans" cxnId="{CF89E3FC-A2CB-4F4E-87E3-E6A93014C93D}">
      <dgm:prSet/>
      <dgm:spPr/>
      <dgm:t>
        <a:bodyPr/>
        <a:lstStyle/>
        <a:p>
          <a:endParaRPr lang="en-US"/>
        </a:p>
      </dgm:t>
    </dgm:pt>
    <dgm:pt modelId="{49B2D6BF-2850-4E8C-89BC-8BD50281E692}" type="parTrans" cxnId="{378546CE-5DCD-4E3D-8D11-DC970A5149B6}">
      <dgm:prSet/>
      <dgm:spPr/>
      <dgm:t>
        <a:bodyPr/>
        <a:lstStyle/>
        <a:p>
          <a:endParaRPr lang="en-US"/>
        </a:p>
      </dgm:t>
    </dgm:pt>
    <dgm:pt modelId="{252C7D51-D766-4B2C-ABD4-9CA37D98B642}">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400" b="0" i="0" strike="noStrike" cap="none" spc="0" baseline="0">
              <a:solidFill>
                <a:srgbClr val="000000"/>
              </a:solidFill>
              <a:effectLst/>
              <a:latin typeface="Arial"/>
              <a:ea typeface="Arial"/>
              <a:cs typeface="Arial"/>
            </a:rPr>
            <a:t>Participación de la comunidad</a:t>
          </a:r>
        </a:p>
      </dgm:t>
    </dgm:pt>
    <dgm:pt modelId="{61B802D5-065D-4DE4-85B3-35D83CCBBA7F}" type="sibTrans" cxnId="{378546CE-5DCD-4E3D-8D11-DC970A5149B6}">
      <dgm:prSet/>
      <dgm:spPr/>
      <dgm:t>
        <a:bodyPr/>
        <a:lstStyle/>
        <a:p>
          <a:endParaRPr lang="en-US"/>
        </a:p>
      </dgm:t>
    </dgm:pt>
    <dgm:pt modelId="{6BB52D87-66F4-49A7-A43A-252F7D7A8A6F}" type="pres">
      <dgm:prSet presAssocID="{5CBC85E4-5A56-4D76-8CC6-5A90C1151457}" presName="Name0" presStyleCnt="0">
        <dgm:presLayoutVars>
          <dgm:dir/>
          <dgm:resizeHandles val="exact"/>
        </dgm:presLayoutVars>
      </dgm:prSet>
      <dgm:spPr/>
    </dgm:pt>
    <dgm:pt modelId="{8EF17373-EC8D-4A93-A871-C1C452145EFC}" type="pres">
      <dgm:prSet presAssocID="{AD9D358A-4C13-43A8-8D6E-7E313920A498}" presName="composite" presStyleCnt="0"/>
      <dgm:spPr/>
    </dgm:pt>
    <dgm:pt modelId="{F0191655-56F3-4D49-9225-756CF2AE594F}" type="pres">
      <dgm:prSet presAssocID="{AD9D358A-4C13-43A8-8D6E-7E313920A498}" presName="bgChev" presStyleLbl="node1" presStyleIdx="0"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D1AD8D0E-6D24-449F-A51D-2EDBCA523579}" type="pres">
      <dgm:prSet presAssocID="{AD9D358A-4C13-43A8-8D6E-7E313920A498}" presName="txNode" presStyleLbl="fgAcc1" presStyleIdx="0" presStyleCnt="3">
        <dgm:presLayoutVars>
          <dgm:bulletEnabled val="1"/>
        </dgm:presLayoutVars>
      </dgm:prSet>
      <dgm:spPr/>
    </dgm:pt>
    <dgm:pt modelId="{873B16FA-E1E6-4848-8AAF-63C9075A0B70}" type="pres">
      <dgm:prSet presAssocID="{953B58F1-A18A-43D6-82C2-86E1A66FA9D0}" presName="compositeSpace" presStyleCnt="0"/>
      <dgm:spPr/>
    </dgm:pt>
    <dgm:pt modelId="{13F58DE9-3EB4-44DA-B6C5-497C29BA7004}" type="pres">
      <dgm:prSet presAssocID="{F9954E47-E411-4CF7-BD6F-3D241F9E3AF4}" presName="composite" presStyleCnt="0"/>
      <dgm:spPr/>
    </dgm:pt>
    <dgm:pt modelId="{D22D079C-A125-4B66-BFB6-78D0E5ADDF23}" type="pres">
      <dgm:prSet presAssocID="{F9954E47-E411-4CF7-BD6F-3D241F9E3AF4}" presName="bgChev" presStyleLbl="node1" presStyleIdx="1"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9B6FF22D-48F7-4626-ABB8-7332390F00FC}" type="pres">
      <dgm:prSet presAssocID="{F9954E47-E411-4CF7-BD6F-3D241F9E3AF4}" presName="txNode" presStyleLbl="fgAcc1" presStyleIdx="1" presStyleCnt="3">
        <dgm:presLayoutVars>
          <dgm:bulletEnabled val="1"/>
        </dgm:presLayoutVars>
      </dgm:prSet>
      <dgm:spPr/>
    </dgm:pt>
    <dgm:pt modelId="{2D57DAB8-46FB-4849-9E51-20AF09592686}" type="pres">
      <dgm:prSet presAssocID="{DDEDFDFA-40B8-4D2E-A229-1598071A043F}" presName="compositeSpace" presStyleCnt="0"/>
      <dgm:spPr/>
    </dgm:pt>
    <dgm:pt modelId="{E093ED15-62C1-41F0-A7DE-0E8C5A7F21FF}" type="pres">
      <dgm:prSet presAssocID="{252C7D51-D766-4B2C-ABD4-9CA37D98B642}" presName="composite" presStyleCnt="0"/>
      <dgm:spPr/>
    </dgm:pt>
    <dgm:pt modelId="{E6ACACBA-C898-4B1E-8142-A64B4B5CA9A3}" type="pres">
      <dgm:prSet presAssocID="{252C7D51-D766-4B2C-ABD4-9CA37D98B642}" presName="bgChev" presStyleLbl="node1" presStyleIdx="2"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F08D6B60-3FB4-42CD-92C2-6D8F0078EB11}" type="pres">
      <dgm:prSet presAssocID="{252C7D51-D766-4B2C-ABD4-9CA37D98B642}" presName="txNode" presStyleLbl="fgAcc1" presStyleIdx="2" presStyleCnt="3">
        <dgm:presLayoutVars>
          <dgm:bulletEnabled val="1"/>
        </dgm:presLayoutVars>
      </dgm:prSet>
      <dgm:spPr/>
    </dgm:pt>
  </dgm:ptLst>
  <dgm:cxnLst>
    <dgm:cxn modelId="{CDFF8D21-C3B8-42EE-BF13-157EBBF9AD34}" type="presOf" srcId="{F9954E47-E411-4CF7-BD6F-3D241F9E3AF4}" destId="{9B6FF22D-48F7-4626-ABB8-7332390F00FC}" srcOrd="0" destOrd="0" presId="urn:microsoft.com/office/officeart/2005/8/layout/chevronAccent+Icon"/>
    <dgm:cxn modelId="{2F637139-21D8-42FB-BB26-F0F8153CE0B2}" srcId="{5CBC85E4-5A56-4D76-8CC6-5A90C1151457}" destId="{AD9D358A-4C13-43A8-8D6E-7E313920A498}" srcOrd="0" destOrd="0" parTransId="{42E51FF0-E687-4914-B0E8-AD6FF5636D4F}" sibTransId="{953B58F1-A18A-43D6-82C2-86E1A66FA9D0}"/>
    <dgm:cxn modelId="{5C286FA2-4314-4BF0-BDEB-5F3F46010FC7}" type="presOf" srcId="{252C7D51-D766-4B2C-ABD4-9CA37D98B642}" destId="{F08D6B60-3FB4-42CD-92C2-6D8F0078EB11}" srcOrd="0" destOrd="0" presId="urn:microsoft.com/office/officeart/2005/8/layout/chevronAccent+Icon"/>
    <dgm:cxn modelId="{378546CE-5DCD-4E3D-8D11-DC970A5149B6}" srcId="{5CBC85E4-5A56-4D76-8CC6-5A90C1151457}" destId="{252C7D51-D766-4B2C-ABD4-9CA37D98B642}" srcOrd="2" destOrd="0" parTransId="{49B2D6BF-2850-4E8C-89BC-8BD50281E692}" sibTransId="{61B802D5-065D-4DE4-85B3-35D83CCBBA7F}"/>
    <dgm:cxn modelId="{7B15D6E4-F45E-4DA5-95E7-3AD0E3F07536}" type="presOf" srcId="{AD9D358A-4C13-43A8-8D6E-7E313920A498}" destId="{D1AD8D0E-6D24-449F-A51D-2EDBCA523579}" srcOrd="0" destOrd="0" presId="urn:microsoft.com/office/officeart/2005/8/layout/chevronAccent+Icon"/>
    <dgm:cxn modelId="{A0B34EED-BFE4-45D1-9C41-1526963A7583}" type="presOf" srcId="{5CBC85E4-5A56-4D76-8CC6-5A90C1151457}" destId="{6BB52D87-66F4-49A7-A43A-252F7D7A8A6F}" srcOrd="0" destOrd="0" presId="urn:microsoft.com/office/officeart/2005/8/layout/chevronAccent+Icon"/>
    <dgm:cxn modelId="{CF89E3FC-A2CB-4F4E-87E3-E6A93014C93D}" srcId="{5CBC85E4-5A56-4D76-8CC6-5A90C1151457}" destId="{F9954E47-E411-4CF7-BD6F-3D241F9E3AF4}" srcOrd="1" destOrd="0" parTransId="{5BFEC0E5-CCA1-4860-A0D3-4139E9168C99}" sibTransId="{DDEDFDFA-40B8-4D2E-A229-1598071A043F}"/>
    <dgm:cxn modelId="{95CAFE89-2A4E-4121-B5E5-2F48335553FF}" type="presParOf" srcId="{6BB52D87-66F4-49A7-A43A-252F7D7A8A6F}" destId="{8EF17373-EC8D-4A93-A871-C1C452145EFC}" srcOrd="0" destOrd="0" presId="urn:microsoft.com/office/officeart/2005/8/layout/chevronAccent+Icon"/>
    <dgm:cxn modelId="{C7839EF4-156D-4E49-8693-E5159E7CC70C}" type="presParOf" srcId="{8EF17373-EC8D-4A93-A871-C1C452145EFC}" destId="{F0191655-56F3-4D49-9225-756CF2AE594F}" srcOrd="0" destOrd="0" presId="urn:microsoft.com/office/officeart/2005/8/layout/chevronAccent+Icon"/>
    <dgm:cxn modelId="{A3F175F0-1D75-4C68-B248-AF19F8938F05}" type="presParOf" srcId="{8EF17373-EC8D-4A93-A871-C1C452145EFC}" destId="{D1AD8D0E-6D24-449F-A51D-2EDBCA523579}" srcOrd="1" destOrd="0" presId="urn:microsoft.com/office/officeart/2005/8/layout/chevronAccent+Icon"/>
    <dgm:cxn modelId="{6EBE7911-6A36-4418-9369-C205F45ED12D}" type="presParOf" srcId="{6BB52D87-66F4-49A7-A43A-252F7D7A8A6F}" destId="{873B16FA-E1E6-4848-8AAF-63C9075A0B70}" srcOrd="1" destOrd="0" presId="urn:microsoft.com/office/officeart/2005/8/layout/chevronAccent+Icon"/>
    <dgm:cxn modelId="{5CE15FFB-8CEA-4FEB-8221-60FB266B0F93}" type="presParOf" srcId="{6BB52D87-66F4-49A7-A43A-252F7D7A8A6F}" destId="{13F58DE9-3EB4-44DA-B6C5-497C29BA7004}" srcOrd="2" destOrd="0" presId="urn:microsoft.com/office/officeart/2005/8/layout/chevronAccent+Icon"/>
    <dgm:cxn modelId="{CC17521C-0955-4D32-B905-FF46564DA0B2}" type="presParOf" srcId="{13F58DE9-3EB4-44DA-B6C5-497C29BA7004}" destId="{D22D079C-A125-4B66-BFB6-78D0E5ADDF23}" srcOrd="0" destOrd="0" presId="urn:microsoft.com/office/officeart/2005/8/layout/chevronAccent+Icon"/>
    <dgm:cxn modelId="{6E5AD42A-BAE1-4C6A-A307-DAB7CC712D65}" type="presParOf" srcId="{13F58DE9-3EB4-44DA-B6C5-497C29BA7004}" destId="{9B6FF22D-48F7-4626-ABB8-7332390F00FC}" srcOrd="1" destOrd="0" presId="urn:microsoft.com/office/officeart/2005/8/layout/chevronAccent+Icon"/>
    <dgm:cxn modelId="{554AAA79-7697-4475-BE51-6213D97F5A91}" type="presParOf" srcId="{6BB52D87-66F4-49A7-A43A-252F7D7A8A6F}" destId="{2D57DAB8-46FB-4849-9E51-20AF09592686}" srcOrd="3" destOrd="0" presId="urn:microsoft.com/office/officeart/2005/8/layout/chevronAccent+Icon"/>
    <dgm:cxn modelId="{00B290A9-72C0-4D44-84E6-E829BC421FF6}" type="presParOf" srcId="{6BB52D87-66F4-49A7-A43A-252F7D7A8A6F}" destId="{E093ED15-62C1-41F0-A7DE-0E8C5A7F21FF}" srcOrd="4" destOrd="0" presId="urn:microsoft.com/office/officeart/2005/8/layout/chevronAccent+Icon"/>
    <dgm:cxn modelId="{98BA5B3E-F3BF-4B8F-8C1A-DF41C6C4A72A}" type="presParOf" srcId="{E093ED15-62C1-41F0-A7DE-0E8C5A7F21FF}" destId="{E6ACACBA-C898-4B1E-8142-A64B4B5CA9A3}" srcOrd="0" destOrd="0" presId="urn:microsoft.com/office/officeart/2005/8/layout/chevronAccent+Icon"/>
    <dgm:cxn modelId="{882CB439-F954-49C0-8B92-299733536EE2}" type="presParOf" srcId="{E093ED15-62C1-41F0-A7DE-0E8C5A7F21FF}" destId="{F08D6B60-3FB4-42CD-92C2-6D8F0078EB11}"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main"/>
    </a:ext>
  </dgm:extLst>
</dgm:dataModel>
</file>

<file path=ppt/diagrams/data2.xml><?xml version="1.0" encoding="utf-8"?>
<dgm:dataModel xmlns:dgm="http://schemas.openxmlformats.org/drawingml/2006/diagram" xmlns:a="http://schemas.openxmlformats.org/drawingml/2006/main">
  <dgm:ptLst>
    <dgm:pt modelId="{573C7004-A988-4C45-8637-C1CD6E0039AB}" type="doc">
      <dgm:prSet loTypeId="urn:microsoft.com/office/officeart/2005/8/layout/chevronAccent+Icon" loCatId="process" qsTypeId="urn:microsoft.com/office/officeart/2005/8/quickstyle/simple1" qsCatId="simple" csTypeId="urn:microsoft.com/office/officeart/2005/8/colors/accent1_2" csCatId="accent1" phldr="1"/>
      <dgm:spPr/>
      <dgm:t>
        <a:bodyPr/>
        <a:lstStyle/>
        <a:p>
          <a:endParaRPr/>
        </a:p>
      </dgm:t>
    </dgm:pt>
    <dgm:pt modelId="{EFB7894E-46C4-48CC-8EAB-56D71F4D9E8C}" type="parTrans" cxnId="{4AF35DE8-D76A-4DF2-83C6-1805982503F0}">
      <dgm:prSet/>
      <dgm:spPr/>
      <dgm:t>
        <a:bodyPr/>
        <a:lstStyle/>
        <a:p>
          <a:endParaRPr lang="en-US"/>
        </a:p>
      </dgm:t>
    </dgm:pt>
    <dgm:pt modelId="{FAA2AB9D-11A6-4567-8021-0EEFF8B4A042}">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000" b="0" i="0" strike="noStrike" cap="none" spc="0" baseline="0">
              <a:solidFill>
                <a:srgbClr val="000000"/>
              </a:solidFill>
              <a:effectLst/>
              <a:latin typeface="Arial"/>
              <a:ea typeface="Arial"/>
              <a:cs typeface="Arial"/>
            </a:rPr>
            <a:t>Comentario público</a:t>
          </a:r>
        </a:p>
      </dgm:t>
    </dgm:pt>
    <dgm:pt modelId="{20B296B5-ADE1-423E-B1AE-6F90AB813AC0}" type="sibTrans" cxnId="{4AF35DE8-D76A-4DF2-83C6-1805982503F0}">
      <dgm:prSet/>
      <dgm:spPr/>
      <dgm:t>
        <a:bodyPr/>
        <a:lstStyle/>
        <a:p>
          <a:endParaRPr lang="en-US"/>
        </a:p>
      </dgm:t>
    </dgm:pt>
    <dgm:pt modelId="{4DCA6F09-64F9-4F85-B70B-C3E72E12C70C}" type="parTrans" cxnId="{ADCE0025-B9C5-48FC-B89E-406E54DB05F2}">
      <dgm:prSet/>
      <dgm:spPr/>
      <dgm:t>
        <a:bodyPr/>
        <a:lstStyle/>
        <a:p>
          <a:endParaRPr lang="en-US"/>
        </a:p>
      </dgm:t>
    </dgm:pt>
    <dgm:pt modelId="{2011C707-7C65-4DF8-95D9-D799167D7816}">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000" b="0" i="0" strike="noStrike" cap="none" spc="0" baseline="0">
              <a:solidFill>
                <a:srgbClr val="000000"/>
              </a:solidFill>
              <a:effectLst/>
              <a:latin typeface="Arial"/>
              <a:ea typeface="Arial"/>
              <a:cs typeface="Arial"/>
            </a:rPr>
            <a:t>Revisión de recomendaciones</a:t>
          </a:r>
        </a:p>
      </dgm:t>
    </dgm:pt>
    <dgm:pt modelId="{01A342A1-603A-4F90-8C7F-755DFC7FACCE}" type="sibTrans" cxnId="{ADCE0025-B9C5-48FC-B89E-406E54DB05F2}">
      <dgm:prSet/>
      <dgm:spPr/>
      <dgm:t>
        <a:bodyPr/>
        <a:lstStyle/>
        <a:p>
          <a:endParaRPr lang="en-US"/>
        </a:p>
      </dgm:t>
    </dgm:pt>
    <dgm:pt modelId="{1B6B33E5-1E11-47B2-B332-B46B7FC4D4A3}" type="parTrans" cxnId="{90CCCD19-7177-4801-B0FE-84F0DA88F57C}">
      <dgm:prSet/>
      <dgm:spPr/>
      <dgm:t>
        <a:bodyPr/>
        <a:lstStyle/>
        <a:p>
          <a:endParaRPr lang="en-US"/>
        </a:p>
      </dgm:t>
    </dgm:pt>
    <dgm:pt modelId="{316EFA0E-A6EA-44C2-A8B1-F58A6F2B95C7}">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000" b="0" i="0" strike="noStrike" cap="none" spc="0" baseline="0">
              <a:solidFill>
                <a:srgbClr val="000000"/>
              </a:solidFill>
              <a:effectLst/>
              <a:latin typeface="Arial"/>
              <a:ea typeface="Arial"/>
              <a:cs typeface="Arial"/>
            </a:rPr>
            <a:t>Recomendaciones finales</a:t>
          </a:r>
        </a:p>
      </dgm:t>
    </dgm:pt>
    <dgm:pt modelId="{447AA24B-CCE4-4845-B4AD-6AB4160F6EC7}" type="sibTrans" cxnId="{90CCCD19-7177-4801-B0FE-84F0DA88F57C}">
      <dgm:prSet/>
      <dgm:spPr/>
      <dgm:t>
        <a:bodyPr/>
        <a:lstStyle/>
        <a:p>
          <a:endParaRPr lang="en-US"/>
        </a:p>
      </dgm:t>
    </dgm:pt>
    <dgm:pt modelId="{DC56A237-931D-4F65-8BF1-BD3AB662B17C}" type="pres">
      <dgm:prSet presAssocID="{573C7004-A988-4C45-8637-C1CD6E0039AB}" presName="Name0" presStyleCnt="0">
        <dgm:presLayoutVars>
          <dgm:dir/>
          <dgm:resizeHandles val="exact"/>
        </dgm:presLayoutVars>
      </dgm:prSet>
      <dgm:spPr/>
    </dgm:pt>
    <dgm:pt modelId="{EAEB58E1-BFEF-4490-AA4B-47339A5DC3DD}" type="pres">
      <dgm:prSet presAssocID="{FAA2AB9D-11A6-4567-8021-0EEFF8B4A042}" presName="composite" presStyleCnt="0"/>
      <dgm:spPr/>
    </dgm:pt>
    <dgm:pt modelId="{5B8AC0C3-80C4-46B0-9F34-D82A9B7AA1E2}" type="pres">
      <dgm:prSet presAssocID="{FAA2AB9D-11A6-4567-8021-0EEFF8B4A042}" presName="bgChev" presStyleLbl="node1" presStyleIdx="0"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4C6CCC47-88E7-4450-A60A-CA4AE8853CFC}" type="pres">
      <dgm:prSet presAssocID="{FAA2AB9D-11A6-4567-8021-0EEFF8B4A042}" presName="txNode" presStyleLbl="fgAcc1" presStyleIdx="0" presStyleCnt="3">
        <dgm:presLayoutVars>
          <dgm:bulletEnabled val="1"/>
        </dgm:presLayoutVars>
      </dgm:prSet>
      <dgm:spPr/>
    </dgm:pt>
    <dgm:pt modelId="{4C04CE85-9B8C-4AB3-848C-22E95BF5F574}" type="pres">
      <dgm:prSet presAssocID="{20B296B5-ADE1-423E-B1AE-6F90AB813AC0}" presName="compositeSpace" presStyleCnt="0"/>
      <dgm:spPr/>
    </dgm:pt>
    <dgm:pt modelId="{F9DCECA9-41B4-45CA-A9CA-42AE1943B60A}" type="pres">
      <dgm:prSet presAssocID="{2011C707-7C65-4DF8-95D9-D799167D7816}" presName="composite" presStyleCnt="0"/>
      <dgm:spPr/>
    </dgm:pt>
    <dgm:pt modelId="{71928D15-18D5-4474-A318-1A0378682607}" type="pres">
      <dgm:prSet presAssocID="{2011C707-7C65-4DF8-95D9-D799167D7816}" presName="bgChev" presStyleLbl="node1" presStyleIdx="1"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39956C9D-1B04-4451-A354-1313A2AD53B0}" type="pres">
      <dgm:prSet presAssocID="{2011C707-7C65-4DF8-95D9-D799167D7816}" presName="txNode" presStyleLbl="fgAcc1" presStyleIdx="1" presStyleCnt="3">
        <dgm:presLayoutVars>
          <dgm:bulletEnabled val="1"/>
        </dgm:presLayoutVars>
      </dgm:prSet>
      <dgm:spPr/>
    </dgm:pt>
    <dgm:pt modelId="{FFB9DDF3-8CB2-48AE-A714-8D95FFA0BADF}" type="pres">
      <dgm:prSet presAssocID="{01A342A1-603A-4F90-8C7F-755DFC7FACCE}" presName="compositeSpace" presStyleCnt="0"/>
      <dgm:spPr/>
    </dgm:pt>
    <dgm:pt modelId="{970E33FD-2E39-4117-9599-9F0DF1EC2E51}" type="pres">
      <dgm:prSet presAssocID="{316EFA0E-A6EA-44C2-A8B1-F58A6F2B95C7}" presName="composite" presStyleCnt="0"/>
      <dgm:spPr/>
    </dgm:pt>
    <dgm:pt modelId="{377F7724-E84D-4376-8D5D-6A79C496690A}" type="pres">
      <dgm:prSet presAssocID="{316EFA0E-A6EA-44C2-A8B1-F58A6F2B95C7}" presName="bgChev" presStyleLbl="node1" presStyleIdx="2"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3B0AAE40-BD6A-4594-A655-8AC79A2EE110}" type="pres">
      <dgm:prSet presAssocID="{316EFA0E-A6EA-44C2-A8B1-F58A6F2B95C7}" presName="txNode" presStyleLbl="fgAcc1" presStyleIdx="2" presStyleCnt="3">
        <dgm:presLayoutVars>
          <dgm:bulletEnabled val="1"/>
        </dgm:presLayoutVars>
      </dgm:prSet>
      <dgm:spPr/>
    </dgm:pt>
  </dgm:ptLst>
  <dgm:cxnLst>
    <dgm:cxn modelId="{B7DEC701-4B68-449A-8A21-171E77AF938C}" type="presOf" srcId="{FAA2AB9D-11A6-4567-8021-0EEFF8B4A042}" destId="{4C6CCC47-88E7-4450-A60A-CA4AE8853CFC}" srcOrd="0" destOrd="0" presId="urn:microsoft.com/office/officeart/2005/8/layout/chevronAccent+Icon"/>
    <dgm:cxn modelId="{90CCCD19-7177-4801-B0FE-84F0DA88F57C}" srcId="{573C7004-A988-4C45-8637-C1CD6E0039AB}" destId="{316EFA0E-A6EA-44C2-A8B1-F58A6F2B95C7}" srcOrd="2" destOrd="0" parTransId="{1B6B33E5-1E11-47B2-B332-B46B7FC4D4A3}" sibTransId="{447AA24B-CCE4-4845-B4AD-6AB4160F6EC7}"/>
    <dgm:cxn modelId="{ADCE0025-B9C5-48FC-B89E-406E54DB05F2}" srcId="{573C7004-A988-4C45-8637-C1CD6E0039AB}" destId="{2011C707-7C65-4DF8-95D9-D799167D7816}" srcOrd="1" destOrd="0" parTransId="{4DCA6F09-64F9-4F85-B70B-C3E72E12C70C}" sibTransId="{01A342A1-603A-4F90-8C7F-755DFC7FACCE}"/>
    <dgm:cxn modelId="{696CEC8F-A776-4A40-9521-D7F169C3B82C}" type="presOf" srcId="{573C7004-A988-4C45-8637-C1CD6E0039AB}" destId="{DC56A237-931D-4F65-8BF1-BD3AB662B17C}" srcOrd="0" destOrd="0" presId="urn:microsoft.com/office/officeart/2005/8/layout/chevronAccent+Icon"/>
    <dgm:cxn modelId="{14A59EBD-7A82-4FA2-8932-717C6249E925}" type="presOf" srcId="{316EFA0E-A6EA-44C2-A8B1-F58A6F2B95C7}" destId="{3B0AAE40-BD6A-4594-A655-8AC79A2EE110}" srcOrd="0" destOrd="0" presId="urn:microsoft.com/office/officeart/2005/8/layout/chevronAccent+Icon"/>
    <dgm:cxn modelId="{772A61CE-DBA0-496E-AD12-08F81AB145BE}" type="presOf" srcId="{2011C707-7C65-4DF8-95D9-D799167D7816}" destId="{39956C9D-1B04-4451-A354-1313A2AD53B0}" srcOrd="0" destOrd="0" presId="urn:microsoft.com/office/officeart/2005/8/layout/chevronAccent+Icon"/>
    <dgm:cxn modelId="{4AF35DE8-D76A-4DF2-83C6-1805982503F0}" srcId="{573C7004-A988-4C45-8637-C1CD6E0039AB}" destId="{FAA2AB9D-11A6-4567-8021-0EEFF8B4A042}" srcOrd="0" destOrd="0" parTransId="{EFB7894E-46C4-48CC-8EAB-56D71F4D9E8C}" sibTransId="{20B296B5-ADE1-423E-B1AE-6F90AB813AC0}"/>
    <dgm:cxn modelId="{F776DA1F-0176-4D61-BB69-D2757C9EDE7D}" type="presParOf" srcId="{DC56A237-931D-4F65-8BF1-BD3AB662B17C}" destId="{EAEB58E1-BFEF-4490-AA4B-47339A5DC3DD}" srcOrd="0" destOrd="0" presId="urn:microsoft.com/office/officeart/2005/8/layout/chevronAccent+Icon"/>
    <dgm:cxn modelId="{0C54C820-48A4-46CA-A1F6-B96DE1C91F72}" type="presParOf" srcId="{EAEB58E1-BFEF-4490-AA4B-47339A5DC3DD}" destId="{5B8AC0C3-80C4-46B0-9F34-D82A9B7AA1E2}" srcOrd="0" destOrd="0" presId="urn:microsoft.com/office/officeart/2005/8/layout/chevronAccent+Icon"/>
    <dgm:cxn modelId="{D32F3195-8E47-4618-8B52-8EA72BA56AFF}" type="presParOf" srcId="{EAEB58E1-BFEF-4490-AA4B-47339A5DC3DD}" destId="{4C6CCC47-88E7-4450-A60A-CA4AE8853CFC}" srcOrd="1" destOrd="0" presId="urn:microsoft.com/office/officeart/2005/8/layout/chevronAccent+Icon"/>
    <dgm:cxn modelId="{69C03F91-42AB-404A-B724-F758E49F2C35}" type="presParOf" srcId="{DC56A237-931D-4F65-8BF1-BD3AB662B17C}" destId="{4C04CE85-9B8C-4AB3-848C-22E95BF5F574}" srcOrd="1" destOrd="0" presId="urn:microsoft.com/office/officeart/2005/8/layout/chevronAccent+Icon"/>
    <dgm:cxn modelId="{80DA8342-50DC-410A-A8F6-9A554744AC5D}" type="presParOf" srcId="{DC56A237-931D-4F65-8BF1-BD3AB662B17C}" destId="{F9DCECA9-41B4-45CA-A9CA-42AE1943B60A}" srcOrd="2" destOrd="0" presId="urn:microsoft.com/office/officeart/2005/8/layout/chevronAccent+Icon"/>
    <dgm:cxn modelId="{4FDCC5CC-3108-45A7-BB47-BBC91D61A7EE}" type="presParOf" srcId="{F9DCECA9-41B4-45CA-A9CA-42AE1943B60A}" destId="{71928D15-18D5-4474-A318-1A0378682607}" srcOrd="0" destOrd="0" presId="urn:microsoft.com/office/officeart/2005/8/layout/chevronAccent+Icon"/>
    <dgm:cxn modelId="{45A8BA36-85AD-4061-9C74-0CA86ACE687E}" type="presParOf" srcId="{F9DCECA9-41B4-45CA-A9CA-42AE1943B60A}" destId="{39956C9D-1B04-4451-A354-1313A2AD53B0}" srcOrd="1" destOrd="0" presId="urn:microsoft.com/office/officeart/2005/8/layout/chevronAccent+Icon"/>
    <dgm:cxn modelId="{4109D029-6329-44E6-95FB-7082614C8841}" type="presParOf" srcId="{DC56A237-931D-4F65-8BF1-BD3AB662B17C}" destId="{FFB9DDF3-8CB2-48AE-A714-8D95FFA0BADF}" srcOrd="3" destOrd="0" presId="urn:microsoft.com/office/officeart/2005/8/layout/chevronAccent+Icon"/>
    <dgm:cxn modelId="{25B1F321-32CB-49DE-84BC-4A9DBB127DD3}" type="presParOf" srcId="{DC56A237-931D-4F65-8BF1-BD3AB662B17C}" destId="{970E33FD-2E39-4117-9599-9F0DF1EC2E51}" srcOrd="4" destOrd="0" presId="urn:microsoft.com/office/officeart/2005/8/layout/chevronAccent+Icon"/>
    <dgm:cxn modelId="{5C734F68-DC77-4BAA-9AF5-2B0532FAF548}" type="presParOf" srcId="{970E33FD-2E39-4117-9599-9F0DF1EC2E51}" destId="{377F7724-E84D-4376-8D5D-6A79C496690A}" srcOrd="0" destOrd="0" presId="urn:microsoft.com/office/officeart/2005/8/layout/chevronAccent+Icon"/>
    <dgm:cxn modelId="{F6901D8E-DF0D-4853-A7A4-48982943062C}" type="presParOf" srcId="{970E33FD-2E39-4117-9599-9F0DF1EC2E51}" destId="{3B0AAE40-BD6A-4594-A655-8AC79A2EE110}" srcOrd="1" destOrd="0" presId="urn:microsoft.com/office/officeart/2005/8/layout/chevronAccent+Icon"/>
  </dgm:cxnLst>
  <dgm:bg/>
  <dgm:whole/>
  <dgm:extLst>
    <a:ext uri="http://schemas.microsoft.com/office/drawing/2008/diagram">
      <dsp:dataModelExt xmlns:dsp="http://schemas.microsoft.com/office/drawing/2008/diagram" relId="rId11" minVer="http://schemas.openxmlformats.org/drawingml/2006/main"/>
    </a:ext>
  </dgm:extLst>
</dgm:dataModel>
</file>

<file path=ppt/diagrams/data3.xml><?xml version="1.0" encoding="utf-8"?>
<dgm:dataModel xmlns:dgm="http://schemas.openxmlformats.org/drawingml/2006/diagram" xmlns:a="http://schemas.openxmlformats.org/drawingml/2006/main">
  <dgm:ptLst>
    <dgm:pt modelId="{5CBC85E4-5A56-4D76-8CC6-5A90C1151457}" type="doc">
      <dgm:prSet loTypeId="urn:microsoft.com/office/officeart/2005/8/layout/chevronAccent+Icon" loCatId="process" qsTypeId="urn:microsoft.com/office/officeart/2005/8/quickstyle/simple1" qsCatId="simple" csTypeId="urn:microsoft.com/office/officeart/2005/8/colors/accent1_2" csCatId="accent1" phldr="1"/>
      <dgm:spPr/>
      <dgm:t>
        <a:bodyPr/>
        <a:lstStyle/>
        <a:p>
          <a:endParaRPr/>
        </a:p>
      </dgm:t>
    </dgm:pt>
    <dgm:pt modelId="{42E51FF0-E687-4914-B0E8-AD6FF5636D4F}" type="parTrans" cxnId="{B037F377-C827-4BEB-A700-743AEF129E7F}">
      <dgm:prSet/>
      <dgm:spPr/>
      <dgm:t>
        <a:bodyPr/>
        <a:lstStyle/>
        <a:p>
          <a:endParaRPr lang="en-US"/>
        </a:p>
      </dgm:t>
    </dgm:pt>
    <dgm:pt modelId="{AD9D358A-4C13-43A8-8D6E-7E313920A498}">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400" b="0" i="0" strike="noStrike" cap="none" spc="0" baseline="0">
              <a:solidFill>
                <a:srgbClr val="000000"/>
              </a:solidFill>
              <a:effectLst/>
              <a:latin typeface="Arial"/>
              <a:ea typeface="Arial"/>
              <a:cs typeface="Arial"/>
            </a:rPr>
            <a:t>Presentación de recomendaciones</a:t>
          </a:r>
        </a:p>
      </dgm:t>
    </dgm:pt>
    <dgm:pt modelId="{953B58F1-A18A-43D6-82C2-86E1A66FA9D0}" type="sibTrans" cxnId="{B037F377-C827-4BEB-A700-743AEF129E7F}">
      <dgm:prSet/>
      <dgm:spPr/>
      <dgm:t>
        <a:bodyPr/>
        <a:lstStyle/>
        <a:p>
          <a:endParaRPr lang="en-US"/>
        </a:p>
      </dgm:t>
    </dgm:pt>
    <dgm:pt modelId="{5BFEC0E5-CCA1-4860-A0D3-4139E9168C99}" type="parTrans" cxnId="{CBABCE7E-82A2-401A-A84A-F42E5060A495}">
      <dgm:prSet/>
      <dgm:spPr/>
      <dgm:t>
        <a:bodyPr/>
        <a:lstStyle/>
        <a:p>
          <a:endParaRPr lang="en-US"/>
        </a:p>
      </dgm:t>
    </dgm:pt>
    <dgm:pt modelId="{F9954E47-E411-4CF7-BD6F-3D241F9E3AF4}">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400" b="0" i="0" strike="noStrike" cap="none" spc="0" baseline="0">
              <a:solidFill>
                <a:srgbClr val="000000"/>
              </a:solidFill>
              <a:effectLst/>
              <a:latin typeface="Arial"/>
              <a:ea typeface="Arial"/>
              <a:cs typeface="Arial"/>
            </a:rPr>
            <a:t>Comentarios del comité</a:t>
          </a:r>
        </a:p>
      </dgm:t>
    </dgm:pt>
    <dgm:pt modelId="{DDEDFDFA-40B8-4D2E-A229-1598071A043F}" type="sibTrans" cxnId="{CBABCE7E-82A2-401A-A84A-F42E5060A495}">
      <dgm:prSet/>
      <dgm:spPr/>
      <dgm:t>
        <a:bodyPr/>
        <a:lstStyle/>
        <a:p>
          <a:endParaRPr lang="en-US"/>
        </a:p>
      </dgm:t>
    </dgm:pt>
    <dgm:pt modelId="{49B2D6BF-2850-4E8C-89BC-8BD50281E692}" type="parTrans" cxnId="{B1B0F329-4387-42B0-AC2E-0C17D1FC496D}">
      <dgm:prSet/>
      <dgm:spPr/>
      <dgm:t>
        <a:bodyPr/>
        <a:lstStyle/>
        <a:p>
          <a:endParaRPr lang="en-US"/>
        </a:p>
      </dgm:t>
    </dgm:pt>
    <dgm:pt modelId="{252C7D51-D766-4B2C-ABD4-9CA37D98B642}">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400" b="0" i="0" strike="noStrike" cap="none" spc="0" baseline="0">
              <a:solidFill>
                <a:srgbClr val="000000"/>
              </a:solidFill>
              <a:effectLst/>
              <a:latin typeface="Arial"/>
              <a:ea typeface="Arial"/>
              <a:cs typeface="Arial"/>
            </a:rPr>
            <a:t>Participación de la comunidad</a:t>
          </a:r>
        </a:p>
      </dgm:t>
    </dgm:pt>
    <dgm:pt modelId="{61B802D5-065D-4DE4-85B3-35D83CCBBA7F}" type="sibTrans" cxnId="{B1B0F329-4387-42B0-AC2E-0C17D1FC496D}">
      <dgm:prSet/>
      <dgm:spPr/>
      <dgm:t>
        <a:bodyPr/>
        <a:lstStyle/>
        <a:p>
          <a:endParaRPr lang="en-US"/>
        </a:p>
      </dgm:t>
    </dgm:pt>
    <dgm:pt modelId="{6BB52D87-66F4-49A7-A43A-252F7D7A8A6F}" type="pres">
      <dgm:prSet presAssocID="{5CBC85E4-5A56-4D76-8CC6-5A90C1151457}" presName="Name0" presStyleCnt="0">
        <dgm:presLayoutVars>
          <dgm:dir/>
          <dgm:resizeHandles val="exact"/>
        </dgm:presLayoutVars>
      </dgm:prSet>
      <dgm:spPr/>
    </dgm:pt>
    <dgm:pt modelId="{8EF17373-EC8D-4A93-A871-C1C452145EFC}" type="pres">
      <dgm:prSet presAssocID="{AD9D358A-4C13-43A8-8D6E-7E313920A498}" presName="composite" presStyleCnt="0"/>
      <dgm:spPr/>
    </dgm:pt>
    <dgm:pt modelId="{F0191655-56F3-4D49-9225-756CF2AE594F}" type="pres">
      <dgm:prSet presAssocID="{AD9D358A-4C13-43A8-8D6E-7E313920A498}" presName="bgChev" presStyleLbl="node1" presStyleIdx="0"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D1AD8D0E-6D24-449F-A51D-2EDBCA523579}" type="pres">
      <dgm:prSet presAssocID="{AD9D358A-4C13-43A8-8D6E-7E313920A498}" presName="txNode" presStyleLbl="fgAcc1" presStyleIdx="0" presStyleCnt="3">
        <dgm:presLayoutVars>
          <dgm:bulletEnabled val="1"/>
        </dgm:presLayoutVars>
      </dgm:prSet>
      <dgm:spPr/>
    </dgm:pt>
    <dgm:pt modelId="{873B16FA-E1E6-4848-8AAF-63C9075A0B70}" type="pres">
      <dgm:prSet presAssocID="{953B58F1-A18A-43D6-82C2-86E1A66FA9D0}" presName="compositeSpace" presStyleCnt="0"/>
      <dgm:spPr/>
    </dgm:pt>
    <dgm:pt modelId="{13F58DE9-3EB4-44DA-B6C5-497C29BA7004}" type="pres">
      <dgm:prSet presAssocID="{F9954E47-E411-4CF7-BD6F-3D241F9E3AF4}" presName="composite" presStyleCnt="0"/>
      <dgm:spPr/>
    </dgm:pt>
    <dgm:pt modelId="{D22D079C-A125-4B66-BFB6-78D0E5ADDF23}" type="pres">
      <dgm:prSet presAssocID="{F9954E47-E411-4CF7-BD6F-3D241F9E3AF4}" presName="bgChev" presStyleLbl="node1" presStyleIdx="1"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9B6FF22D-48F7-4626-ABB8-7332390F00FC}" type="pres">
      <dgm:prSet presAssocID="{F9954E47-E411-4CF7-BD6F-3D241F9E3AF4}" presName="txNode" presStyleLbl="fgAcc1" presStyleIdx="1" presStyleCnt="3">
        <dgm:presLayoutVars>
          <dgm:bulletEnabled val="1"/>
        </dgm:presLayoutVars>
      </dgm:prSet>
      <dgm:spPr/>
    </dgm:pt>
    <dgm:pt modelId="{2D57DAB8-46FB-4849-9E51-20AF09592686}" type="pres">
      <dgm:prSet presAssocID="{DDEDFDFA-40B8-4D2E-A229-1598071A043F}" presName="compositeSpace" presStyleCnt="0"/>
      <dgm:spPr/>
    </dgm:pt>
    <dgm:pt modelId="{E093ED15-62C1-41F0-A7DE-0E8C5A7F21FF}" type="pres">
      <dgm:prSet presAssocID="{252C7D51-D766-4B2C-ABD4-9CA37D98B642}" presName="composite" presStyleCnt="0"/>
      <dgm:spPr/>
    </dgm:pt>
    <dgm:pt modelId="{E6ACACBA-C898-4B1E-8142-A64B4B5CA9A3}" type="pres">
      <dgm:prSet presAssocID="{252C7D51-D766-4B2C-ABD4-9CA37D98B642}" presName="bgChev" presStyleLbl="node1" presStyleIdx="2"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F08D6B60-3FB4-42CD-92C2-6D8F0078EB11}" type="pres">
      <dgm:prSet presAssocID="{252C7D51-D766-4B2C-ABD4-9CA37D98B642}" presName="txNode" presStyleLbl="fgAcc1" presStyleIdx="2" presStyleCnt="3">
        <dgm:presLayoutVars>
          <dgm:bulletEnabled val="1"/>
        </dgm:presLayoutVars>
      </dgm:prSet>
      <dgm:spPr/>
    </dgm:pt>
  </dgm:ptLst>
  <dgm:cxnLst>
    <dgm:cxn modelId="{13322905-03C8-4B12-8939-429577FFEF82}" type="presOf" srcId="{252C7D51-D766-4B2C-ABD4-9CA37D98B642}" destId="{F08D6B60-3FB4-42CD-92C2-6D8F0078EB11}" srcOrd="0" destOrd="0" presId="urn:microsoft.com/office/officeart/2005/8/layout/chevronAccent+Icon"/>
    <dgm:cxn modelId="{FFEB5D24-4574-4D43-A01A-78AA6D89F9A7}" type="presOf" srcId="{AD9D358A-4C13-43A8-8D6E-7E313920A498}" destId="{D1AD8D0E-6D24-449F-A51D-2EDBCA523579}" srcOrd="0" destOrd="0" presId="urn:microsoft.com/office/officeart/2005/8/layout/chevronAccent+Icon"/>
    <dgm:cxn modelId="{B1B0F329-4387-42B0-AC2E-0C17D1FC496D}" srcId="{5CBC85E4-5A56-4D76-8CC6-5A90C1151457}" destId="{252C7D51-D766-4B2C-ABD4-9CA37D98B642}" srcOrd="2" destOrd="0" parTransId="{49B2D6BF-2850-4E8C-89BC-8BD50281E692}" sibTransId="{61B802D5-065D-4DE4-85B3-35D83CCBBA7F}"/>
    <dgm:cxn modelId="{B037F377-C827-4BEB-A700-743AEF129E7F}" srcId="{5CBC85E4-5A56-4D76-8CC6-5A90C1151457}" destId="{AD9D358A-4C13-43A8-8D6E-7E313920A498}" srcOrd="0" destOrd="0" parTransId="{42E51FF0-E687-4914-B0E8-AD6FF5636D4F}" sibTransId="{953B58F1-A18A-43D6-82C2-86E1A66FA9D0}"/>
    <dgm:cxn modelId="{CBABCE7E-82A2-401A-A84A-F42E5060A495}" srcId="{5CBC85E4-5A56-4D76-8CC6-5A90C1151457}" destId="{F9954E47-E411-4CF7-BD6F-3D241F9E3AF4}" srcOrd="1" destOrd="0" parTransId="{5BFEC0E5-CCA1-4860-A0D3-4139E9168C99}" sibTransId="{DDEDFDFA-40B8-4D2E-A229-1598071A043F}"/>
    <dgm:cxn modelId="{717AA0D4-964F-40E5-A874-9DD7E7F6A2D9}" type="presOf" srcId="{F9954E47-E411-4CF7-BD6F-3D241F9E3AF4}" destId="{9B6FF22D-48F7-4626-ABB8-7332390F00FC}" srcOrd="0" destOrd="0" presId="urn:microsoft.com/office/officeart/2005/8/layout/chevronAccent+Icon"/>
    <dgm:cxn modelId="{8EA406EE-6913-4998-A46A-9854D9C6FCFA}" type="presOf" srcId="{5CBC85E4-5A56-4D76-8CC6-5A90C1151457}" destId="{6BB52D87-66F4-49A7-A43A-252F7D7A8A6F}" srcOrd="0" destOrd="0" presId="urn:microsoft.com/office/officeart/2005/8/layout/chevronAccent+Icon"/>
    <dgm:cxn modelId="{D6CDAB6C-0B2B-4022-8B76-CFAFD31264DF}" type="presParOf" srcId="{6BB52D87-66F4-49A7-A43A-252F7D7A8A6F}" destId="{8EF17373-EC8D-4A93-A871-C1C452145EFC}" srcOrd="0" destOrd="0" presId="urn:microsoft.com/office/officeart/2005/8/layout/chevronAccent+Icon"/>
    <dgm:cxn modelId="{3EB8F254-B030-4682-AC07-F6374852D4B1}" type="presParOf" srcId="{8EF17373-EC8D-4A93-A871-C1C452145EFC}" destId="{F0191655-56F3-4D49-9225-756CF2AE594F}" srcOrd="0" destOrd="0" presId="urn:microsoft.com/office/officeart/2005/8/layout/chevronAccent+Icon"/>
    <dgm:cxn modelId="{2EC36D70-F085-4127-8DA0-0090FA67F868}" type="presParOf" srcId="{8EF17373-EC8D-4A93-A871-C1C452145EFC}" destId="{D1AD8D0E-6D24-449F-A51D-2EDBCA523579}" srcOrd="1" destOrd="0" presId="urn:microsoft.com/office/officeart/2005/8/layout/chevronAccent+Icon"/>
    <dgm:cxn modelId="{6030AE10-435C-45A3-A1DB-441A9F070229}" type="presParOf" srcId="{6BB52D87-66F4-49A7-A43A-252F7D7A8A6F}" destId="{873B16FA-E1E6-4848-8AAF-63C9075A0B70}" srcOrd="1" destOrd="0" presId="urn:microsoft.com/office/officeart/2005/8/layout/chevronAccent+Icon"/>
    <dgm:cxn modelId="{31B650AC-A399-4947-9A82-C0717059C7C7}" type="presParOf" srcId="{6BB52D87-66F4-49A7-A43A-252F7D7A8A6F}" destId="{13F58DE9-3EB4-44DA-B6C5-497C29BA7004}" srcOrd="2" destOrd="0" presId="urn:microsoft.com/office/officeart/2005/8/layout/chevronAccent+Icon"/>
    <dgm:cxn modelId="{5939A493-0CC2-4D4A-BD43-784EC7DD68BF}" type="presParOf" srcId="{13F58DE9-3EB4-44DA-B6C5-497C29BA7004}" destId="{D22D079C-A125-4B66-BFB6-78D0E5ADDF23}" srcOrd="0" destOrd="0" presId="urn:microsoft.com/office/officeart/2005/8/layout/chevronAccent+Icon"/>
    <dgm:cxn modelId="{6A60EF3B-6E0C-4C44-AF92-B4BB39863952}" type="presParOf" srcId="{13F58DE9-3EB4-44DA-B6C5-497C29BA7004}" destId="{9B6FF22D-48F7-4626-ABB8-7332390F00FC}" srcOrd="1" destOrd="0" presId="urn:microsoft.com/office/officeart/2005/8/layout/chevronAccent+Icon"/>
    <dgm:cxn modelId="{7E62E878-DCD7-40B3-A601-19F373C934AB}" type="presParOf" srcId="{6BB52D87-66F4-49A7-A43A-252F7D7A8A6F}" destId="{2D57DAB8-46FB-4849-9E51-20AF09592686}" srcOrd="3" destOrd="0" presId="urn:microsoft.com/office/officeart/2005/8/layout/chevronAccent+Icon"/>
    <dgm:cxn modelId="{6454EC3C-AF20-44E7-B9C2-445D57E2579A}" type="presParOf" srcId="{6BB52D87-66F4-49A7-A43A-252F7D7A8A6F}" destId="{E093ED15-62C1-41F0-A7DE-0E8C5A7F21FF}" srcOrd="4" destOrd="0" presId="urn:microsoft.com/office/officeart/2005/8/layout/chevronAccent+Icon"/>
    <dgm:cxn modelId="{35D24BE3-C2D0-4884-9025-488EC20BD376}" type="presParOf" srcId="{E093ED15-62C1-41F0-A7DE-0E8C5A7F21FF}" destId="{E6ACACBA-C898-4B1E-8142-A64B4B5CA9A3}" srcOrd="0" destOrd="0" presId="urn:microsoft.com/office/officeart/2005/8/layout/chevronAccent+Icon"/>
    <dgm:cxn modelId="{E403F884-B0C4-4550-8FAB-FE6F4E9CADCA}" type="presParOf" srcId="{E093ED15-62C1-41F0-A7DE-0E8C5A7F21FF}" destId="{F08D6B60-3FB4-42CD-92C2-6D8F0078EB11}"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main"/>
    </a:ext>
  </dgm:extLst>
</dgm:dataModel>
</file>

<file path=ppt/diagrams/data4.xml><?xml version="1.0" encoding="utf-8"?>
<dgm:dataModel xmlns:dgm="http://schemas.openxmlformats.org/drawingml/2006/diagram" xmlns:a="http://schemas.openxmlformats.org/drawingml/2006/main">
  <dgm:ptLst>
    <dgm:pt modelId="{573C7004-A988-4C45-8637-C1CD6E0039AB}" type="doc">
      <dgm:prSet loTypeId="urn:microsoft.com/office/officeart/2005/8/layout/chevronAccent+Icon" loCatId="process" qsTypeId="urn:microsoft.com/office/officeart/2005/8/quickstyle/simple1" qsCatId="simple" csTypeId="urn:microsoft.com/office/officeart/2005/8/colors/accent1_2" csCatId="accent1" phldr="1"/>
      <dgm:spPr/>
      <dgm:t>
        <a:bodyPr/>
        <a:lstStyle/>
        <a:p>
          <a:endParaRPr/>
        </a:p>
      </dgm:t>
    </dgm:pt>
    <dgm:pt modelId="{EFB7894E-46C4-48CC-8EAB-56D71F4D9E8C}" type="parTrans" cxnId="{3657C965-11AE-402E-90C7-ED6C5A014F69}">
      <dgm:prSet/>
      <dgm:spPr/>
      <dgm:t>
        <a:bodyPr/>
        <a:lstStyle/>
        <a:p>
          <a:endParaRPr lang="en-US"/>
        </a:p>
      </dgm:t>
    </dgm:pt>
    <dgm:pt modelId="{FAA2AB9D-11A6-4567-8021-0EEFF8B4A042}">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000" b="0" i="0" strike="noStrike" cap="none" spc="0" baseline="0">
              <a:solidFill>
                <a:srgbClr val="000000"/>
              </a:solidFill>
              <a:effectLst/>
              <a:latin typeface="Arial"/>
              <a:ea typeface="Arial"/>
              <a:cs typeface="Arial"/>
            </a:rPr>
            <a:t>Comentario público</a:t>
          </a:r>
        </a:p>
      </dgm:t>
    </dgm:pt>
    <dgm:pt modelId="{20B296B5-ADE1-423E-B1AE-6F90AB813AC0}" type="sibTrans" cxnId="{3657C965-11AE-402E-90C7-ED6C5A014F69}">
      <dgm:prSet/>
      <dgm:spPr/>
      <dgm:t>
        <a:bodyPr/>
        <a:lstStyle/>
        <a:p>
          <a:endParaRPr lang="en-US"/>
        </a:p>
      </dgm:t>
    </dgm:pt>
    <dgm:pt modelId="{4DCA6F09-64F9-4F85-B70B-C3E72E12C70C}" type="parTrans" cxnId="{9939A73E-94B4-4AFA-B380-BFD45357AEAC}">
      <dgm:prSet/>
      <dgm:spPr/>
      <dgm:t>
        <a:bodyPr/>
        <a:lstStyle/>
        <a:p>
          <a:endParaRPr lang="en-US"/>
        </a:p>
      </dgm:t>
    </dgm:pt>
    <dgm:pt modelId="{2011C707-7C65-4DF8-95D9-D799167D7816}">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000" b="0" i="0" strike="noStrike" cap="none" spc="0" baseline="0">
              <a:solidFill>
                <a:srgbClr val="000000"/>
              </a:solidFill>
              <a:effectLst/>
              <a:latin typeface="Arial"/>
              <a:ea typeface="Arial"/>
              <a:cs typeface="Arial"/>
            </a:rPr>
            <a:t>Revisión de recomendaciones</a:t>
          </a:r>
        </a:p>
      </dgm:t>
    </dgm:pt>
    <dgm:pt modelId="{01A342A1-603A-4F90-8C7F-755DFC7FACCE}" type="sibTrans" cxnId="{9939A73E-94B4-4AFA-B380-BFD45357AEAC}">
      <dgm:prSet/>
      <dgm:spPr/>
      <dgm:t>
        <a:bodyPr/>
        <a:lstStyle/>
        <a:p>
          <a:endParaRPr lang="en-US"/>
        </a:p>
      </dgm:t>
    </dgm:pt>
    <dgm:pt modelId="{1B6B33E5-1E11-47B2-B332-B46B7FC4D4A3}" type="parTrans" cxnId="{A95FA840-80A8-4765-B35D-EB3E35149E01}">
      <dgm:prSet/>
      <dgm:spPr/>
      <dgm:t>
        <a:bodyPr/>
        <a:lstStyle/>
        <a:p>
          <a:endParaRPr lang="en-US"/>
        </a:p>
      </dgm:t>
    </dgm:pt>
    <dgm:pt modelId="{316EFA0E-A6EA-44C2-A8B1-F58A6F2B95C7}">
      <dgm:prSet phldrT="[Text]" custT="1"/>
      <dgm:spPr>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dgm:spPr>
      <dgm:t>
        <a:bodyPr/>
        <a:lstStyle/>
        <a:p>
          <a:r>
            <a:rPr lang="es-US" sz="2000" b="0" i="0" strike="noStrike" cap="none" spc="0" baseline="0" dirty="0">
              <a:solidFill>
                <a:srgbClr val="000000"/>
              </a:solidFill>
              <a:effectLst/>
              <a:latin typeface="Arial"/>
              <a:ea typeface="Arial"/>
              <a:cs typeface="Arial"/>
            </a:rPr>
            <a:t>Recomendaciones finales</a:t>
          </a:r>
        </a:p>
      </dgm:t>
    </dgm:pt>
    <dgm:pt modelId="{447AA24B-CCE4-4845-B4AD-6AB4160F6EC7}" type="sibTrans" cxnId="{A95FA840-80A8-4765-B35D-EB3E35149E01}">
      <dgm:prSet/>
      <dgm:spPr/>
      <dgm:t>
        <a:bodyPr/>
        <a:lstStyle/>
        <a:p>
          <a:endParaRPr lang="en-US"/>
        </a:p>
      </dgm:t>
    </dgm:pt>
    <dgm:pt modelId="{DC56A237-931D-4F65-8BF1-BD3AB662B17C}" type="pres">
      <dgm:prSet presAssocID="{573C7004-A988-4C45-8637-C1CD6E0039AB}" presName="Name0" presStyleCnt="0">
        <dgm:presLayoutVars>
          <dgm:dir/>
          <dgm:resizeHandles val="exact"/>
        </dgm:presLayoutVars>
      </dgm:prSet>
      <dgm:spPr/>
    </dgm:pt>
    <dgm:pt modelId="{EAEB58E1-BFEF-4490-AA4B-47339A5DC3DD}" type="pres">
      <dgm:prSet presAssocID="{FAA2AB9D-11A6-4567-8021-0EEFF8B4A042}" presName="composite" presStyleCnt="0"/>
      <dgm:spPr/>
    </dgm:pt>
    <dgm:pt modelId="{5B8AC0C3-80C4-46B0-9F34-D82A9B7AA1E2}" type="pres">
      <dgm:prSet presAssocID="{FAA2AB9D-11A6-4567-8021-0EEFF8B4A042}" presName="bgChev" presStyleLbl="node1" presStyleIdx="0"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4C6CCC47-88E7-4450-A60A-CA4AE8853CFC}" type="pres">
      <dgm:prSet presAssocID="{FAA2AB9D-11A6-4567-8021-0EEFF8B4A042}" presName="txNode" presStyleLbl="fgAcc1" presStyleIdx="0" presStyleCnt="3">
        <dgm:presLayoutVars>
          <dgm:bulletEnabled val="1"/>
        </dgm:presLayoutVars>
      </dgm:prSet>
      <dgm:spPr/>
    </dgm:pt>
    <dgm:pt modelId="{4C04CE85-9B8C-4AB3-848C-22E95BF5F574}" type="pres">
      <dgm:prSet presAssocID="{20B296B5-ADE1-423E-B1AE-6F90AB813AC0}" presName="compositeSpace" presStyleCnt="0"/>
      <dgm:spPr/>
    </dgm:pt>
    <dgm:pt modelId="{F9DCECA9-41B4-45CA-A9CA-42AE1943B60A}" type="pres">
      <dgm:prSet presAssocID="{2011C707-7C65-4DF8-95D9-D799167D7816}" presName="composite" presStyleCnt="0"/>
      <dgm:spPr/>
    </dgm:pt>
    <dgm:pt modelId="{71928D15-18D5-4474-A318-1A0378682607}" type="pres">
      <dgm:prSet presAssocID="{2011C707-7C65-4DF8-95D9-D799167D7816}" presName="bgChev" presStyleLbl="node1" presStyleIdx="1"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39956C9D-1B04-4451-A354-1313A2AD53B0}" type="pres">
      <dgm:prSet presAssocID="{2011C707-7C65-4DF8-95D9-D799167D7816}" presName="txNode" presStyleLbl="fgAcc1" presStyleIdx="1" presStyleCnt="3">
        <dgm:presLayoutVars>
          <dgm:bulletEnabled val="1"/>
        </dgm:presLayoutVars>
      </dgm:prSet>
      <dgm:spPr/>
    </dgm:pt>
    <dgm:pt modelId="{FFB9DDF3-8CB2-48AE-A714-8D95FFA0BADF}" type="pres">
      <dgm:prSet presAssocID="{01A342A1-603A-4F90-8C7F-755DFC7FACCE}" presName="compositeSpace" presStyleCnt="0"/>
      <dgm:spPr/>
    </dgm:pt>
    <dgm:pt modelId="{970E33FD-2E39-4117-9599-9F0DF1EC2E51}" type="pres">
      <dgm:prSet presAssocID="{316EFA0E-A6EA-44C2-A8B1-F58A6F2B95C7}" presName="composite" presStyleCnt="0"/>
      <dgm:spPr/>
    </dgm:pt>
    <dgm:pt modelId="{377F7724-E84D-4376-8D5D-6A79C496690A}" type="pres">
      <dgm:prSet presAssocID="{316EFA0E-A6EA-44C2-A8B1-F58A6F2B95C7}" presName="bgChev" presStyleLbl="node1" presStyleIdx="2" presStyleCnt="3"/>
      <dgm:spPr>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dgm:spPr>
    </dgm:pt>
    <dgm:pt modelId="{3B0AAE40-BD6A-4594-A655-8AC79A2EE110}" type="pres">
      <dgm:prSet presAssocID="{316EFA0E-A6EA-44C2-A8B1-F58A6F2B95C7}" presName="txNode" presStyleLbl="fgAcc1" presStyleIdx="2" presStyleCnt="3">
        <dgm:presLayoutVars>
          <dgm:bulletEnabled val="1"/>
        </dgm:presLayoutVars>
      </dgm:prSet>
      <dgm:spPr/>
    </dgm:pt>
  </dgm:ptLst>
  <dgm:cxnLst>
    <dgm:cxn modelId="{014EB920-8149-4AB4-81A7-A475BC00AF2D}" type="presOf" srcId="{316EFA0E-A6EA-44C2-A8B1-F58A6F2B95C7}" destId="{3B0AAE40-BD6A-4594-A655-8AC79A2EE110}" srcOrd="0" destOrd="0" presId="urn:microsoft.com/office/officeart/2005/8/layout/chevronAccent+Icon"/>
    <dgm:cxn modelId="{9939A73E-94B4-4AFA-B380-BFD45357AEAC}" srcId="{573C7004-A988-4C45-8637-C1CD6E0039AB}" destId="{2011C707-7C65-4DF8-95D9-D799167D7816}" srcOrd="1" destOrd="0" parTransId="{4DCA6F09-64F9-4F85-B70B-C3E72E12C70C}" sibTransId="{01A342A1-603A-4F90-8C7F-755DFC7FACCE}"/>
    <dgm:cxn modelId="{A95FA840-80A8-4765-B35D-EB3E35149E01}" srcId="{573C7004-A988-4C45-8637-C1CD6E0039AB}" destId="{316EFA0E-A6EA-44C2-A8B1-F58A6F2B95C7}" srcOrd="2" destOrd="0" parTransId="{1B6B33E5-1E11-47B2-B332-B46B7FC4D4A3}" sibTransId="{447AA24B-CCE4-4845-B4AD-6AB4160F6EC7}"/>
    <dgm:cxn modelId="{3657C965-11AE-402E-90C7-ED6C5A014F69}" srcId="{573C7004-A988-4C45-8637-C1CD6E0039AB}" destId="{FAA2AB9D-11A6-4567-8021-0EEFF8B4A042}" srcOrd="0" destOrd="0" parTransId="{EFB7894E-46C4-48CC-8EAB-56D71F4D9E8C}" sibTransId="{20B296B5-ADE1-423E-B1AE-6F90AB813AC0}"/>
    <dgm:cxn modelId="{25E6F6CA-B2F7-47EF-B1D6-F4B1EF06D8A7}" type="presOf" srcId="{573C7004-A988-4C45-8637-C1CD6E0039AB}" destId="{DC56A237-931D-4F65-8BF1-BD3AB662B17C}" srcOrd="0" destOrd="0" presId="urn:microsoft.com/office/officeart/2005/8/layout/chevronAccent+Icon"/>
    <dgm:cxn modelId="{A25980DF-33A6-4DC8-A131-2B9B913AB626}" type="presOf" srcId="{2011C707-7C65-4DF8-95D9-D799167D7816}" destId="{39956C9D-1B04-4451-A354-1313A2AD53B0}" srcOrd="0" destOrd="0" presId="urn:microsoft.com/office/officeart/2005/8/layout/chevronAccent+Icon"/>
    <dgm:cxn modelId="{9B9DB3E6-6AC5-4AC7-BD53-A0C0B2C5AF15}" type="presOf" srcId="{FAA2AB9D-11A6-4567-8021-0EEFF8B4A042}" destId="{4C6CCC47-88E7-4450-A60A-CA4AE8853CFC}" srcOrd="0" destOrd="0" presId="urn:microsoft.com/office/officeart/2005/8/layout/chevronAccent+Icon"/>
    <dgm:cxn modelId="{C62CA038-BDB4-4493-8C7D-7C48CE47A26C}" type="presParOf" srcId="{DC56A237-931D-4F65-8BF1-BD3AB662B17C}" destId="{EAEB58E1-BFEF-4490-AA4B-47339A5DC3DD}" srcOrd="0" destOrd="0" presId="urn:microsoft.com/office/officeart/2005/8/layout/chevronAccent+Icon"/>
    <dgm:cxn modelId="{A6898267-557D-4F7B-834B-90E358E33C3A}" type="presParOf" srcId="{EAEB58E1-BFEF-4490-AA4B-47339A5DC3DD}" destId="{5B8AC0C3-80C4-46B0-9F34-D82A9B7AA1E2}" srcOrd="0" destOrd="0" presId="urn:microsoft.com/office/officeart/2005/8/layout/chevronAccent+Icon"/>
    <dgm:cxn modelId="{D830B948-859E-4CB5-AE25-E0FDB911EDE5}" type="presParOf" srcId="{EAEB58E1-BFEF-4490-AA4B-47339A5DC3DD}" destId="{4C6CCC47-88E7-4450-A60A-CA4AE8853CFC}" srcOrd="1" destOrd="0" presId="urn:microsoft.com/office/officeart/2005/8/layout/chevronAccent+Icon"/>
    <dgm:cxn modelId="{50A3E121-01EE-4F2F-ACB9-98CE854CFB84}" type="presParOf" srcId="{DC56A237-931D-4F65-8BF1-BD3AB662B17C}" destId="{4C04CE85-9B8C-4AB3-848C-22E95BF5F574}" srcOrd="1" destOrd="0" presId="urn:microsoft.com/office/officeart/2005/8/layout/chevronAccent+Icon"/>
    <dgm:cxn modelId="{0D8C8E18-758F-48B8-9343-2A34C2778FCB}" type="presParOf" srcId="{DC56A237-931D-4F65-8BF1-BD3AB662B17C}" destId="{F9DCECA9-41B4-45CA-A9CA-42AE1943B60A}" srcOrd="2" destOrd="0" presId="urn:microsoft.com/office/officeart/2005/8/layout/chevronAccent+Icon"/>
    <dgm:cxn modelId="{592E3026-1B9D-41F5-B343-D7E232D7B19B}" type="presParOf" srcId="{F9DCECA9-41B4-45CA-A9CA-42AE1943B60A}" destId="{71928D15-18D5-4474-A318-1A0378682607}" srcOrd="0" destOrd="0" presId="urn:microsoft.com/office/officeart/2005/8/layout/chevronAccent+Icon"/>
    <dgm:cxn modelId="{F76F417C-942C-4DD4-AFD7-3E292BDA4838}" type="presParOf" srcId="{F9DCECA9-41B4-45CA-A9CA-42AE1943B60A}" destId="{39956C9D-1B04-4451-A354-1313A2AD53B0}" srcOrd="1" destOrd="0" presId="urn:microsoft.com/office/officeart/2005/8/layout/chevronAccent+Icon"/>
    <dgm:cxn modelId="{6B6C6164-3298-4422-84C5-23BF9492BBF9}" type="presParOf" srcId="{DC56A237-931D-4F65-8BF1-BD3AB662B17C}" destId="{FFB9DDF3-8CB2-48AE-A714-8D95FFA0BADF}" srcOrd="3" destOrd="0" presId="urn:microsoft.com/office/officeart/2005/8/layout/chevronAccent+Icon"/>
    <dgm:cxn modelId="{5D40AA13-1C44-486B-AF55-55051B7A53D9}" type="presParOf" srcId="{DC56A237-931D-4F65-8BF1-BD3AB662B17C}" destId="{970E33FD-2E39-4117-9599-9F0DF1EC2E51}" srcOrd="4" destOrd="0" presId="urn:microsoft.com/office/officeart/2005/8/layout/chevronAccent+Icon"/>
    <dgm:cxn modelId="{EB2EF821-2E4D-47B6-BFB8-BAAD2C4CD635}" type="presParOf" srcId="{970E33FD-2E39-4117-9599-9F0DF1EC2E51}" destId="{377F7724-E84D-4376-8D5D-6A79C496690A}" srcOrd="0" destOrd="0" presId="urn:microsoft.com/office/officeart/2005/8/layout/chevronAccent+Icon"/>
    <dgm:cxn modelId="{BC949A99-9226-4BE8-99F9-B363941637B4}" type="presParOf" srcId="{970E33FD-2E39-4117-9599-9F0DF1EC2E51}" destId="{3B0AAE40-BD6A-4594-A655-8AC79A2EE110}" srcOrd="1" destOrd="0" presId="urn:microsoft.com/office/officeart/2005/8/layout/chevronAccent+Icon"/>
  </dgm:cxnLst>
  <dgm:bg/>
  <dgm:whole/>
  <dgm:extLst>
    <a:ext uri="http://schemas.microsoft.com/office/drawing/2008/diagram">
      <dsp:dataModelExt xmlns:dsp="http://schemas.microsoft.com/office/drawing/2008/diagram" relId="rId11"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91655-56F3-4D49-9225-756CF2AE594F}">
      <dsp:nvSpPr>
        <dsp:cNvPr id="0" name=""/>
        <dsp:cNvSpPr/>
      </dsp:nvSpPr>
      <dsp:spPr>
        <a:xfrm>
          <a:off x="1354" y="1122181"/>
          <a:ext cx="3402769" cy="1313468"/>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AD8D0E-6D24-449F-A51D-2EDBCA523579}">
      <dsp:nvSpPr>
        <dsp:cNvPr id="0" name=""/>
        <dsp:cNvSpPr/>
      </dsp:nvSpPr>
      <dsp:spPr>
        <a:xfrm>
          <a:off x="908759" y="1450549"/>
          <a:ext cx="2873449" cy="13134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S" sz="2400" b="0" i="0" strike="noStrike" kern="1200" cap="none" spc="0" baseline="0" dirty="0">
              <a:solidFill>
                <a:srgbClr val="000000"/>
              </a:solidFill>
              <a:effectLst/>
              <a:latin typeface="Arial"/>
              <a:ea typeface="Arial"/>
              <a:cs typeface="Arial"/>
            </a:rPr>
            <a:t>Presentación de recomendaciones</a:t>
          </a:r>
        </a:p>
      </dsp:txBody>
      <dsp:txXfrm>
        <a:off x="947229" y="1489019"/>
        <a:ext cx="2796509" cy="1236528"/>
      </dsp:txXfrm>
    </dsp:sp>
    <dsp:sp modelId="{D22D079C-A125-4B66-BFB6-78D0E5ADDF23}">
      <dsp:nvSpPr>
        <dsp:cNvPr id="0" name=""/>
        <dsp:cNvSpPr/>
      </dsp:nvSpPr>
      <dsp:spPr>
        <a:xfrm>
          <a:off x="3888072" y="1122181"/>
          <a:ext cx="3402769" cy="1313468"/>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6FF22D-48F7-4626-ABB8-7332390F00FC}">
      <dsp:nvSpPr>
        <dsp:cNvPr id="0" name=""/>
        <dsp:cNvSpPr/>
      </dsp:nvSpPr>
      <dsp:spPr>
        <a:xfrm>
          <a:off x="4795477" y="1450549"/>
          <a:ext cx="2873449" cy="13134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S" sz="2400" b="0" i="0" strike="noStrike" kern="1200" cap="none" spc="0" baseline="0" dirty="0">
              <a:solidFill>
                <a:srgbClr val="000000"/>
              </a:solidFill>
              <a:effectLst/>
              <a:latin typeface="Arial"/>
              <a:ea typeface="Arial"/>
              <a:cs typeface="Arial"/>
            </a:rPr>
            <a:t>Comentarios del comité</a:t>
          </a:r>
        </a:p>
      </dsp:txBody>
      <dsp:txXfrm>
        <a:off x="4833947" y="1489019"/>
        <a:ext cx="2796509" cy="1236528"/>
      </dsp:txXfrm>
    </dsp:sp>
    <dsp:sp modelId="{E6ACACBA-C898-4B1E-8142-A64B4B5CA9A3}">
      <dsp:nvSpPr>
        <dsp:cNvPr id="0" name=""/>
        <dsp:cNvSpPr/>
      </dsp:nvSpPr>
      <dsp:spPr>
        <a:xfrm>
          <a:off x="7774791" y="1122181"/>
          <a:ext cx="3402769" cy="1313468"/>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8D6B60-3FB4-42CD-92C2-6D8F0078EB11}">
      <dsp:nvSpPr>
        <dsp:cNvPr id="0" name=""/>
        <dsp:cNvSpPr/>
      </dsp:nvSpPr>
      <dsp:spPr>
        <a:xfrm>
          <a:off x="8682196" y="1450549"/>
          <a:ext cx="2873449" cy="13134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S" sz="2400" b="0" i="0" strike="noStrike" kern="1200" cap="none" spc="0" baseline="0">
              <a:solidFill>
                <a:srgbClr val="000000"/>
              </a:solidFill>
              <a:effectLst/>
              <a:latin typeface="Arial"/>
              <a:ea typeface="Arial"/>
              <a:cs typeface="Arial"/>
            </a:rPr>
            <a:t>Participación de la comunidad</a:t>
          </a:r>
        </a:p>
      </dsp:txBody>
      <dsp:txXfrm>
        <a:off x="8720666" y="1489019"/>
        <a:ext cx="2796509" cy="12365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AC0C3-80C4-46B0-9F34-D82A9B7AA1E2}">
      <dsp:nvSpPr>
        <dsp:cNvPr id="0" name=""/>
        <dsp:cNvSpPr/>
      </dsp:nvSpPr>
      <dsp:spPr>
        <a:xfrm>
          <a:off x="1169" y="548243"/>
          <a:ext cx="2939095" cy="113449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6CCC47-88E7-4450-A60A-CA4AE8853CFC}">
      <dsp:nvSpPr>
        <dsp:cNvPr id="0" name=""/>
        <dsp:cNvSpPr/>
      </dsp:nvSpPr>
      <dsp:spPr>
        <a:xfrm>
          <a:off x="784928" y="831865"/>
          <a:ext cx="2481902" cy="11344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US" sz="2000" b="0" i="0" strike="noStrike" kern="1200" cap="none" spc="0" baseline="0">
              <a:solidFill>
                <a:srgbClr val="000000"/>
              </a:solidFill>
              <a:effectLst/>
              <a:latin typeface="Arial"/>
              <a:ea typeface="Arial"/>
              <a:cs typeface="Arial"/>
            </a:rPr>
            <a:t>Comentario público</a:t>
          </a:r>
        </a:p>
      </dsp:txBody>
      <dsp:txXfrm>
        <a:off x="818156" y="865093"/>
        <a:ext cx="2415446" cy="1068034"/>
      </dsp:txXfrm>
    </dsp:sp>
    <dsp:sp modelId="{71928D15-18D5-4474-A318-1A0378682607}">
      <dsp:nvSpPr>
        <dsp:cNvPr id="0" name=""/>
        <dsp:cNvSpPr/>
      </dsp:nvSpPr>
      <dsp:spPr>
        <a:xfrm>
          <a:off x="3358269" y="548243"/>
          <a:ext cx="2939095" cy="113449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956C9D-1B04-4451-A354-1313A2AD53B0}">
      <dsp:nvSpPr>
        <dsp:cNvPr id="0" name=""/>
        <dsp:cNvSpPr/>
      </dsp:nvSpPr>
      <dsp:spPr>
        <a:xfrm>
          <a:off x="4142028" y="831865"/>
          <a:ext cx="2481902" cy="11344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US" sz="2000" b="0" i="0" strike="noStrike" kern="1200" cap="none" spc="0" baseline="0">
              <a:solidFill>
                <a:srgbClr val="000000"/>
              </a:solidFill>
              <a:effectLst/>
              <a:latin typeface="Arial"/>
              <a:ea typeface="Arial"/>
              <a:cs typeface="Arial"/>
            </a:rPr>
            <a:t>Revisión de recomendaciones</a:t>
          </a:r>
        </a:p>
      </dsp:txBody>
      <dsp:txXfrm>
        <a:off x="4175256" y="865093"/>
        <a:ext cx="2415446" cy="1068034"/>
      </dsp:txXfrm>
    </dsp:sp>
    <dsp:sp modelId="{377F7724-E84D-4376-8D5D-6A79C496690A}">
      <dsp:nvSpPr>
        <dsp:cNvPr id="0" name=""/>
        <dsp:cNvSpPr/>
      </dsp:nvSpPr>
      <dsp:spPr>
        <a:xfrm>
          <a:off x="6715369" y="548243"/>
          <a:ext cx="2939095" cy="113449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0AAE40-BD6A-4594-A655-8AC79A2EE110}">
      <dsp:nvSpPr>
        <dsp:cNvPr id="0" name=""/>
        <dsp:cNvSpPr/>
      </dsp:nvSpPr>
      <dsp:spPr>
        <a:xfrm>
          <a:off x="7499127" y="831865"/>
          <a:ext cx="2481902" cy="11344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US" sz="2000" b="0" i="0" strike="noStrike" kern="1200" cap="none" spc="0" baseline="0">
              <a:solidFill>
                <a:srgbClr val="000000"/>
              </a:solidFill>
              <a:effectLst/>
              <a:latin typeface="Arial"/>
              <a:ea typeface="Arial"/>
              <a:cs typeface="Arial"/>
            </a:rPr>
            <a:t>Recomendaciones finales</a:t>
          </a:r>
        </a:p>
      </dsp:txBody>
      <dsp:txXfrm>
        <a:off x="7532355" y="865093"/>
        <a:ext cx="2415446" cy="1068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91655-56F3-4D49-9225-756CF2AE594F}">
      <dsp:nvSpPr>
        <dsp:cNvPr id="0" name=""/>
        <dsp:cNvSpPr/>
      </dsp:nvSpPr>
      <dsp:spPr>
        <a:xfrm>
          <a:off x="1354" y="1122181"/>
          <a:ext cx="3402769" cy="1313468"/>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AD8D0E-6D24-449F-A51D-2EDBCA523579}">
      <dsp:nvSpPr>
        <dsp:cNvPr id="0" name=""/>
        <dsp:cNvSpPr/>
      </dsp:nvSpPr>
      <dsp:spPr>
        <a:xfrm>
          <a:off x="908759" y="1450549"/>
          <a:ext cx="2873449" cy="13134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S" sz="2400" b="0" i="0" strike="noStrike" kern="1200" cap="none" spc="0" baseline="0">
              <a:solidFill>
                <a:srgbClr val="000000"/>
              </a:solidFill>
              <a:effectLst/>
              <a:latin typeface="Arial"/>
              <a:ea typeface="Arial"/>
              <a:cs typeface="Arial"/>
            </a:rPr>
            <a:t>Presentación de recomendaciones</a:t>
          </a:r>
        </a:p>
      </dsp:txBody>
      <dsp:txXfrm>
        <a:off x="947229" y="1489019"/>
        <a:ext cx="2796509" cy="1236528"/>
      </dsp:txXfrm>
    </dsp:sp>
    <dsp:sp modelId="{D22D079C-A125-4B66-BFB6-78D0E5ADDF23}">
      <dsp:nvSpPr>
        <dsp:cNvPr id="0" name=""/>
        <dsp:cNvSpPr/>
      </dsp:nvSpPr>
      <dsp:spPr>
        <a:xfrm>
          <a:off x="3888072" y="1122181"/>
          <a:ext cx="3402769" cy="1313468"/>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6FF22D-48F7-4626-ABB8-7332390F00FC}">
      <dsp:nvSpPr>
        <dsp:cNvPr id="0" name=""/>
        <dsp:cNvSpPr/>
      </dsp:nvSpPr>
      <dsp:spPr>
        <a:xfrm>
          <a:off x="4795477" y="1450549"/>
          <a:ext cx="2873449" cy="13134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S" sz="2400" b="0" i="0" strike="noStrike" kern="1200" cap="none" spc="0" baseline="0">
              <a:solidFill>
                <a:srgbClr val="000000"/>
              </a:solidFill>
              <a:effectLst/>
              <a:latin typeface="Arial"/>
              <a:ea typeface="Arial"/>
              <a:cs typeface="Arial"/>
            </a:rPr>
            <a:t>Comentarios del comité</a:t>
          </a:r>
        </a:p>
      </dsp:txBody>
      <dsp:txXfrm>
        <a:off x="4833947" y="1489019"/>
        <a:ext cx="2796509" cy="1236528"/>
      </dsp:txXfrm>
    </dsp:sp>
    <dsp:sp modelId="{E6ACACBA-C898-4B1E-8142-A64B4B5CA9A3}">
      <dsp:nvSpPr>
        <dsp:cNvPr id="0" name=""/>
        <dsp:cNvSpPr/>
      </dsp:nvSpPr>
      <dsp:spPr>
        <a:xfrm>
          <a:off x="7774791" y="1122181"/>
          <a:ext cx="3402769" cy="1313468"/>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8D6B60-3FB4-42CD-92C2-6D8F0078EB11}">
      <dsp:nvSpPr>
        <dsp:cNvPr id="0" name=""/>
        <dsp:cNvSpPr/>
      </dsp:nvSpPr>
      <dsp:spPr>
        <a:xfrm>
          <a:off x="8682196" y="1450549"/>
          <a:ext cx="2873449" cy="13134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US" sz="2400" b="0" i="0" strike="noStrike" kern="1200" cap="none" spc="0" baseline="0">
              <a:solidFill>
                <a:srgbClr val="000000"/>
              </a:solidFill>
              <a:effectLst/>
              <a:latin typeface="Arial"/>
              <a:ea typeface="Arial"/>
              <a:cs typeface="Arial"/>
            </a:rPr>
            <a:t>Participación de la comunidad</a:t>
          </a:r>
        </a:p>
      </dsp:txBody>
      <dsp:txXfrm>
        <a:off x="8720666" y="1489019"/>
        <a:ext cx="2796509" cy="12365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AC0C3-80C4-46B0-9F34-D82A9B7AA1E2}">
      <dsp:nvSpPr>
        <dsp:cNvPr id="0" name=""/>
        <dsp:cNvSpPr/>
      </dsp:nvSpPr>
      <dsp:spPr>
        <a:xfrm>
          <a:off x="1169" y="548243"/>
          <a:ext cx="2939095" cy="113449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6CCC47-88E7-4450-A60A-CA4AE8853CFC}">
      <dsp:nvSpPr>
        <dsp:cNvPr id="0" name=""/>
        <dsp:cNvSpPr/>
      </dsp:nvSpPr>
      <dsp:spPr>
        <a:xfrm>
          <a:off x="784928" y="831865"/>
          <a:ext cx="2481902" cy="11344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US" sz="2000" b="0" i="0" strike="noStrike" kern="1200" cap="none" spc="0" baseline="0">
              <a:solidFill>
                <a:srgbClr val="000000"/>
              </a:solidFill>
              <a:effectLst/>
              <a:latin typeface="Arial"/>
              <a:ea typeface="Arial"/>
              <a:cs typeface="Arial"/>
            </a:rPr>
            <a:t>Comentario público</a:t>
          </a:r>
        </a:p>
      </dsp:txBody>
      <dsp:txXfrm>
        <a:off x="818156" y="865093"/>
        <a:ext cx="2415446" cy="1068034"/>
      </dsp:txXfrm>
    </dsp:sp>
    <dsp:sp modelId="{71928D15-18D5-4474-A318-1A0378682607}">
      <dsp:nvSpPr>
        <dsp:cNvPr id="0" name=""/>
        <dsp:cNvSpPr/>
      </dsp:nvSpPr>
      <dsp:spPr>
        <a:xfrm>
          <a:off x="3358269" y="548243"/>
          <a:ext cx="2939095" cy="113449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956C9D-1B04-4451-A354-1313A2AD53B0}">
      <dsp:nvSpPr>
        <dsp:cNvPr id="0" name=""/>
        <dsp:cNvSpPr/>
      </dsp:nvSpPr>
      <dsp:spPr>
        <a:xfrm>
          <a:off x="4142028" y="831865"/>
          <a:ext cx="2481902" cy="11344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US" sz="2000" b="0" i="0" strike="noStrike" kern="1200" cap="none" spc="0" baseline="0">
              <a:solidFill>
                <a:srgbClr val="000000"/>
              </a:solidFill>
              <a:effectLst/>
              <a:latin typeface="Arial"/>
              <a:ea typeface="Arial"/>
              <a:cs typeface="Arial"/>
            </a:rPr>
            <a:t>Revisión de recomendaciones</a:t>
          </a:r>
        </a:p>
      </dsp:txBody>
      <dsp:txXfrm>
        <a:off x="4175256" y="865093"/>
        <a:ext cx="2415446" cy="1068034"/>
      </dsp:txXfrm>
    </dsp:sp>
    <dsp:sp modelId="{377F7724-E84D-4376-8D5D-6A79C496690A}">
      <dsp:nvSpPr>
        <dsp:cNvPr id="0" name=""/>
        <dsp:cNvSpPr/>
      </dsp:nvSpPr>
      <dsp:spPr>
        <a:xfrm>
          <a:off x="6715369" y="548243"/>
          <a:ext cx="2939095" cy="113449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0AAE40-BD6A-4594-A655-8AC79A2EE110}">
      <dsp:nvSpPr>
        <dsp:cNvPr id="0" name=""/>
        <dsp:cNvSpPr/>
      </dsp:nvSpPr>
      <dsp:spPr>
        <a:xfrm>
          <a:off x="7499127" y="831865"/>
          <a:ext cx="2481902" cy="11344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US" sz="2000" b="0" i="0" strike="noStrike" kern="1200" cap="none" spc="0" baseline="0" dirty="0">
              <a:solidFill>
                <a:srgbClr val="000000"/>
              </a:solidFill>
              <a:effectLst/>
              <a:latin typeface="Arial"/>
              <a:ea typeface="Arial"/>
              <a:cs typeface="Arial"/>
            </a:rPr>
            <a:t>Recomendaciones finales</a:t>
          </a:r>
        </a:p>
      </dsp:txBody>
      <dsp:txXfrm>
        <a:off x="7532355" y="865093"/>
        <a:ext cx="2415446" cy="1068034"/>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B10C504-EA97-4780-B619-20A5AE0064E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CE3F634-58F9-495B-95B9-65525E663BB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245ECF16-5B5F-4A8E-8CA9-FE61727617B7}" type="datetimeFigureOut">
              <a:rPr lang="en-US"/>
              <a:pPr>
                <a:defRPr/>
              </a:pPr>
              <a:t>2/27/2023</a:t>
            </a:fld>
            <a:endParaRPr lang="en-US"/>
          </a:p>
        </p:txBody>
      </p:sp>
      <p:sp>
        <p:nvSpPr>
          <p:cNvPr id="4" name="Footer Placeholder 3">
            <a:extLst>
              <a:ext uri="{FF2B5EF4-FFF2-40B4-BE49-F238E27FC236}">
                <a16:creationId xmlns:a16="http://schemas.microsoft.com/office/drawing/2014/main" id="{3204E200-DFC3-450F-BAA1-886D298994E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31D13937-04FE-4AF5-AB67-F67C0FFB70E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6B814E7-8A3B-4E69-A7C4-96147F3374DF}"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E96115F-9BA7-4BB0-936E-6C624AF77093}"/>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10243" name="Rectangle 3">
            <a:extLst>
              <a:ext uri="{FF2B5EF4-FFF2-40B4-BE49-F238E27FC236}">
                <a16:creationId xmlns:a16="http://schemas.microsoft.com/office/drawing/2014/main" id="{01BB116C-758F-4BFB-876F-1086A0B967B9}"/>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3076" name="Rectangle 4">
            <a:extLst>
              <a:ext uri="{FF2B5EF4-FFF2-40B4-BE49-F238E27FC236}">
                <a16:creationId xmlns:a16="http://schemas.microsoft.com/office/drawing/2014/main" id="{23ED933A-B0C6-417F-84E8-B647D0173806}"/>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8CB80CE5-89ED-40A8-A5B1-78FEF05B409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246" name="Rectangle 6">
            <a:extLst>
              <a:ext uri="{FF2B5EF4-FFF2-40B4-BE49-F238E27FC236}">
                <a16:creationId xmlns:a16="http://schemas.microsoft.com/office/drawing/2014/main" id="{151E43A9-70D3-494B-968B-C0450EF6C30A}"/>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10247" name="Rectangle 7">
            <a:extLst>
              <a:ext uri="{FF2B5EF4-FFF2-40B4-BE49-F238E27FC236}">
                <a16:creationId xmlns:a16="http://schemas.microsoft.com/office/drawing/2014/main" id="{B6D3AA41-61E1-4A78-8B4D-EF87937B2052}"/>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136D95E-6034-4BE9-AEDE-5C8D33FBCAB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1</a:t>
            </a:fld>
            <a:endParaRPr lang="en-US" dirty="0"/>
          </a:p>
        </p:txBody>
      </p:sp>
    </p:spTree>
    <p:extLst>
      <p:ext uri="{BB962C8B-B14F-4D97-AF65-F5344CB8AC3E}">
        <p14:creationId xmlns:p14="http://schemas.microsoft.com/office/powerpoint/2010/main" val="1659332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pPr/>
              <a:t>2</a:t>
            </a:fld>
            <a:endParaRPr lang="en-US" dirty="0"/>
          </a:p>
        </p:txBody>
      </p:sp>
    </p:spTree>
    <p:extLst>
      <p:ext uri="{BB962C8B-B14F-4D97-AF65-F5344CB8AC3E}">
        <p14:creationId xmlns:p14="http://schemas.microsoft.com/office/powerpoint/2010/main" val="4080913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33BC3-085A-2745-B2F5-D3E2BAFE8334}" type="slidenum">
              <a:rPr lang="en-US" smtClean="0"/>
              <a:t>4</a:t>
            </a:fld>
            <a:endParaRPr lang="en-US" dirty="0"/>
          </a:p>
        </p:txBody>
      </p:sp>
    </p:spTree>
    <p:extLst>
      <p:ext uri="{BB962C8B-B14F-4D97-AF65-F5344CB8AC3E}">
        <p14:creationId xmlns:p14="http://schemas.microsoft.com/office/powerpoint/2010/main" val="2556304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33BC3-085A-2745-B2F5-D3E2BAFE8334}" type="slidenum">
              <a:rPr lang="en-US" smtClean="0"/>
              <a:t>5</a:t>
            </a:fld>
            <a:endParaRPr lang="en-US" dirty="0"/>
          </a:p>
        </p:txBody>
      </p:sp>
    </p:spTree>
    <p:extLst>
      <p:ext uri="{BB962C8B-B14F-4D97-AF65-F5344CB8AC3E}">
        <p14:creationId xmlns:p14="http://schemas.microsoft.com/office/powerpoint/2010/main" val="3889392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work of the subcommittee was built on the foundation established by the committee: issues, values and priorities that are essential to these discussions.</a:t>
            </a:r>
          </a:p>
          <a:p>
            <a:endParaRPr lang="en-US"/>
          </a:p>
          <a:p>
            <a:pPr marL="228600" indent="-228600">
              <a:buAutoNum type="arabicPeriod"/>
            </a:pPr>
            <a:r>
              <a:rPr lang="en-US"/>
              <a:t>Shared language and understanding related to crisis standards of care, health equity and health justice.</a:t>
            </a:r>
          </a:p>
          <a:p>
            <a:pPr marL="228600" indent="-228600">
              <a:buAutoNum type="arabicPeriod"/>
            </a:pPr>
            <a:r>
              <a:rPr lang="en-US"/>
              <a:t>Relationship development – building the container in which participants can surface different views, priorities and concerns. Skillful facilitation to support these conversations. </a:t>
            </a:r>
          </a:p>
          <a:p>
            <a:pPr marL="228600" indent="-228600">
              <a:buAutoNum type="arabicPeriod"/>
            </a:pPr>
            <a:r>
              <a:rPr lang="en-US"/>
              <a:t>Learning together through essential presentations on key topics: </a:t>
            </a:r>
          </a:p>
          <a:p>
            <a:pPr marL="685800" lvl="1" indent="-228600">
              <a:buAutoNum type="arabicPeriod"/>
            </a:pPr>
            <a:r>
              <a:rPr lang="en-US"/>
              <a:t>Health justice </a:t>
            </a:r>
          </a:p>
          <a:p>
            <a:pPr marL="685800" lvl="1" indent="-228600">
              <a:buAutoNum type="arabicPeriod"/>
            </a:pPr>
            <a:r>
              <a:rPr lang="en-US"/>
              <a:t>Disadvantage indices</a:t>
            </a:r>
          </a:p>
          <a:p>
            <a:pPr marL="685800" lvl="1" indent="-228600">
              <a:buAutoNum type="arabicPeriod"/>
            </a:pPr>
            <a:r>
              <a:rPr lang="en-US"/>
              <a:t>Foundational questions about allocation of scarce resources </a:t>
            </a:r>
          </a:p>
          <a:p>
            <a:pPr marL="685800" lvl="1" indent="-228600">
              <a:buAutoNum type="arabicPeriod"/>
            </a:pPr>
            <a:r>
              <a:rPr lang="en-US"/>
              <a:t>Role of race correction in medicine</a:t>
            </a:r>
          </a:p>
          <a:p>
            <a:pPr marL="685800" lvl="1" indent="-228600">
              <a:buAutoNum type="arabicPeriod"/>
            </a:pPr>
            <a:r>
              <a:rPr lang="en-US"/>
              <a:t>Community as system</a:t>
            </a:r>
          </a:p>
          <a:p>
            <a:pPr marL="1143000" lvl="2" indent="-228600">
              <a:buAutoNum type="arabicPeriod"/>
            </a:pPr>
            <a:r>
              <a:rPr lang="en-US"/>
              <a:t>Impact of the pandemic on community systems and health systems, and the people within them</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9</a:t>
            </a:fld>
            <a:endParaRPr lang="en-US" altLang="en-US"/>
          </a:p>
        </p:txBody>
      </p:sp>
    </p:spTree>
    <p:extLst>
      <p:ext uri="{BB962C8B-B14F-4D97-AF65-F5344CB8AC3E}">
        <p14:creationId xmlns:p14="http://schemas.microsoft.com/office/powerpoint/2010/main" val="2487252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subcommittee approached this process intentionally, supported by skillful facilitation and expert participation in the discussions.</a:t>
            </a:r>
          </a:p>
          <a:p>
            <a:endParaRPr lang="en-US"/>
          </a:p>
          <a:p>
            <a:r>
              <a:rPr lang="en-US"/>
              <a:t>The subcommittee reviewed different resources in advance of discussions, covering topics that included: </a:t>
            </a:r>
          </a:p>
          <a:p>
            <a:r>
              <a:rPr lang="en-US"/>
              <a:t>Concerns about SOFA</a:t>
            </a:r>
          </a:p>
          <a:p>
            <a:r>
              <a:rPr lang="en-US"/>
              <a:t>Use of disadvantage indices in triage tools </a:t>
            </a:r>
          </a:p>
          <a:p>
            <a:endParaRPr lang="en-US"/>
          </a:p>
          <a:p>
            <a:r>
              <a:rPr lang="en-US"/>
              <a:t>Based on the readings, subcommittee members shared their questions and ideas about what needed to be prioritized in their work. </a:t>
            </a:r>
          </a:p>
          <a:p>
            <a:endParaRPr lang="en-US"/>
          </a:p>
          <a:p>
            <a:r>
              <a:rPr lang="en-US"/>
              <a:t>Harald and Ruqaiijah supported the subcommittee's conversations, providing nuance, perspective and additional information to bolster the discussions.Alyshia facilitated the group to move through discussion to action.</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10</a:t>
            </a:fld>
            <a:endParaRPr lang="en-US" altLang="en-US"/>
          </a:p>
        </p:txBody>
      </p:sp>
    </p:spTree>
    <p:extLst>
      <p:ext uri="{BB962C8B-B14F-4D97-AF65-F5344CB8AC3E}">
        <p14:creationId xmlns:p14="http://schemas.microsoft.com/office/powerpoint/2010/main" val="799125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11</a:t>
            </a:fld>
            <a:endParaRPr lang="en-US" altLang="en-US"/>
          </a:p>
        </p:txBody>
      </p:sp>
    </p:spTree>
    <p:extLst>
      <p:ext uri="{BB962C8B-B14F-4D97-AF65-F5344CB8AC3E}">
        <p14:creationId xmlns:p14="http://schemas.microsoft.com/office/powerpoint/2010/main" val="1565712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Hope and innovation are the bedrock on which the work is built. The subcommittee is willing to recognize that the tools and approaches broadly used now do not meet our purpose and we are willing to go outside the status quo to find a better way -- and believe that we can do it. We will not find a perfect solution out there. Hope and innovation are necessary!</a:t>
            </a:r>
          </a:p>
          <a:p>
            <a:endParaRPr lang="en-US"/>
          </a:p>
          <a:p>
            <a:r>
              <a:rPr lang="en-US"/>
              <a:t>This work is grounded in the values, priorities and issues discussed as a full ORAAC committee. All the preparation we did as a full committee in the summer and fall contributed to the readiness of the subcommittee to engage in this discussion from a place of shared understanding of the concerns inherent in the work. </a:t>
            </a:r>
          </a:p>
          <a:p>
            <a:endParaRPr lang="en-US"/>
          </a:p>
          <a:p>
            <a:r>
              <a:rPr lang="en-US"/>
              <a:t>The subcommittee </a:t>
            </a:r>
          </a:p>
          <a:p>
            <a:endParaRPr lang="en-US"/>
          </a:p>
          <a:p>
            <a:r>
              <a:rPr lang="en-US"/>
              <a:t>Informative prep – Resources that identified the issues and raised questions for discussion</a:t>
            </a:r>
          </a:p>
          <a:p>
            <a:r>
              <a:rPr lang="en-US"/>
              <a:t>Willingness – each subcommittee member’s ability to engage fully in the conversation and grapple with the issues</a:t>
            </a:r>
          </a:p>
          <a:p>
            <a:r>
              <a:rPr lang="en-US"/>
              <a:t>Expert support – from Alyshia, Harald and Ruqaiijah</a:t>
            </a:r>
          </a:p>
          <a:p>
            <a:r>
              <a:rPr lang="en-US"/>
              <a:t>Dialogue – sharing openly to uncover where we needed to dig deeper</a:t>
            </a:r>
          </a:p>
          <a:p>
            <a:endParaRPr lang="en-US"/>
          </a:p>
          <a:p>
            <a:r>
              <a:rPr lang="en-US"/>
              <a:t>This process supports the development of recommendations from the subcommittee for ORAAC to discuss, refine and approve. </a:t>
            </a:r>
          </a:p>
          <a:p>
            <a:r>
              <a:rPr lang="en-US"/>
              <a:t>Those recommendations will go to OHA to inform the next iteration of equity-centered crisis care guidelines. </a:t>
            </a:r>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14</a:t>
            </a:fld>
            <a:endParaRPr lang="en-US" altLang="en-US"/>
          </a:p>
        </p:txBody>
      </p:sp>
    </p:spTree>
    <p:extLst>
      <p:ext uri="{BB962C8B-B14F-4D97-AF65-F5344CB8AC3E}">
        <p14:creationId xmlns:p14="http://schemas.microsoft.com/office/powerpoint/2010/main" val="3052286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0136D95E-6034-4BE9-AEDE-5C8D33FBCABA}" type="slidenum">
              <a:rPr lang="en-US" altLang="en-US" smtClean="0"/>
              <a:pPr>
                <a:defRPr/>
              </a:pPr>
              <a:t>33</a:t>
            </a:fld>
            <a:endParaRPr lang="en-US" altLang="en-US"/>
          </a:p>
        </p:txBody>
      </p:sp>
    </p:spTree>
    <p:extLst>
      <p:ext uri="{BB962C8B-B14F-4D97-AF65-F5344CB8AC3E}">
        <p14:creationId xmlns:p14="http://schemas.microsoft.com/office/powerpoint/2010/main" val="1620989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6C7CB580-22AB-4D49-ACA0-0F0B3F554A38}"/>
              </a:ext>
            </a:extLst>
          </p:cNvPr>
          <p:cNvSpPr/>
          <p:nvPr userDrawn="1"/>
        </p:nvSpPr>
        <p:spPr bwMode="auto">
          <a:xfrm>
            <a:off x="296863" y="4530725"/>
            <a:ext cx="11598275" cy="2098675"/>
          </a:xfrm>
          <a:custGeom>
            <a:avLst/>
            <a:gdLst>
              <a:gd name="T0" fmla="*/ 0 w 11599295"/>
              <a:gd name="T1" fmla="*/ 574549 h 2098540"/>
              <a:gd name="T2" fmla="*/ 5911017 w 11599295"/>
              <a:gd name="T3" fmla="*/ 119 h 2098540"/>
              <a:gd name="T4" fmla="*/ 11599295 w 11599295"/>
              <a:gd name="T5" fmla="*/ 574549 h 2098540"/>
              <a:gd name="T6" fmla="*/ 11599295 w 11599295"/>
              <a:gd name="T7" fmla="*/ 2098540 h 2098540"/>
              <a:gd name="T8" fmla="*/ 0 w 11599295"/>
              <a:gd name="T9" fmla="*/ 2098540 h 2098540"/>
              <a:gd name="T10" fmla="*/ 0 w 11599295"/>
              <a:gd name="T11" fmla="*/ 574549 h 209854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599295" h="2098540">
                <a:moveTo>
                  <a:pt x="0" y="574549"/>
                </a:moveTo>
                <a:cubicBezTo>
                  <a:pt x="1991832" y="205272"/>
                  <a:pt x="2899278" y="-5743"/>
                  <a:pt x="5911017" y="119"/>
                </a:cubicBezTo>
                <a:cubicBezTo>
                  <a:pt x="8993094" y="58735"/>
                  <a:pt x="9730556" y="199410"/>
                  <a:pt x="11599295" y="574549"/>
                </a:cubicBezTo>
                <a:lnTo>
                  <a:pt x="11599295" y="2098540"/>
                </a:lnTo>
                <a:lnTo>
                  <a:pt x="0" y="2098540"/>
                </a:lnTo>
                <a:lnTo>
                  <a:pt x="0" y="574549"/>
                </a:lnTo>
                <a:close/>
              </a:path>
            </a:pathLst>
          </a:custGeom>
          <a:solidFill>
            <a:schemeClr val="accent1">
              <a:alpha val="30196"/>
            </a:schemeClr>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cxnSp>
        <p:nvCxnSpPr>
          <p:cNvPr id="5" name="Straight Connector 12">
            <a:extLst>
              <a:ext uri="{FF2B5EF4-FFF2-40B4-BE49-F238E27FC236}">
                <a16:creationId xmlns:a16="http://schemas.microsoft.com/office/drawing/2014/main" id="{39343720-2DEB-49BB-9D18-F0849675F459}"/>
              </a:ext>
            </a:extLst>
          </p:cNvPr>
          <p:cNvCxnSpPr>
            <a:cxnSpLocks noChangeShapeType="1"/>
          </p:cNvCxnSpPr>
          <p:nvPr userDrawn="1"/>
        </p:nvCxnSpPr>
        <p:spPr bwMode="auto">
          <a:xfrm flipH="1">
            <a:off x="287338" y="6662738"/>
            <a:ext cx="11599862" cy="0"/>
          </a:xfrm>
          <a:prstGeom prst="line">
            <a:avLst/>
          </a:prstGeom>
          <a:noFill/>
          <a:ln w="28575" algn="ctr">
            <a:solidFill>
              <a:srgbClr val="EC890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13">
            <a:extLst>
              <a:ext uri="{FF2B5EF4-FFF2-40B4-BE49-F238E27FC236}">
                <a16:creationId xmlns:a16="http://schemas.microsoft.com/office/drawing/2014/main" id="{C6A54CD7-5580-4DA1-AFEE-C6765BFA1FAC}"/>
              </a:ext>
            </a:extLst>
          </p:cNvPr>
          <p:cNvCxnSpPr>
            <a:cxnSpLocks noChangeShapeType="1"/>
          </p:cNvCxnSpPr>
          <p:nvPr userDrawn="1"/>
        </p:nvCxnSpPr>
        <p:spPr bwMode="auto">
          <a:xfrm flipH="1">
            <a:off x="296863" y="228600"/>
            <a:ext cx="11598275" cy="0"/>
          </a:xfrm>
          <a:prstGeom prst="line">
            <a:avLst/>
          </a:prstGeom>
          <a:noFill/>
          <a:ln w="28575" algn="ctr">
            <a:solidFill>
              <a:srgbClr val="EC890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Picture 14" descr="Logo&#10;&#10;Description automatically generated">
            <a:extLst>
              <a:ext uri="{FF2B5EF4-FFF2-40B4-BE49-F238E27FC236}">
                <a16:creationId xmlns:a16="http://schemas.microsoft.com/office/drawing/2014/main" id="{B8A40435-0BEB-4D39-A24E-DB778EA01A9E}"/>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tretch>
            <a:fillRect/>
          </a:stretch>
        </p:blipFill>
        <p:spPr bwMode="auto">
          <a:xfrm>
            <a:off x="4724400" y="4914900"/>
            <a:ext cx="25908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ctrTitle"/>
          </p:nvPr>
        </p:nvSpPr>
        <p:spPr>
          <a:xfrm>
            <a:off x="914400" y="682626"/>
            <a:ext cx="10363200" cy="1470025"/>
          </a:xfrm>
        </p:spPr>
        <p:txBody>
          <a:bodyPr/>
          <a:lstStyle>
            <a:lvl1pPr algn="ctr">
              <a:defRPr/>
            </a:lvl1pPr>
          </a:lstStyle>
          <a:p>
            <a:pPr lvl="0"/>
            <a:r>
              <a:rPr lang="en-US" altLang="en-US" noProof="0"/>
              <a:t>Title</a:t>
            </a:r>
          </a:p>
        </p:txBody>
      </p:sp>
      <p:sp>
        <p:nvSpPr>
          <p:cNvPr id="6147" name="Rectangle 3"/>
          <p:cNvSpPr>
            <a:spLocks noGrp="1" noChangeArrowheads="1"/>
          </p:cNvSpPr>
          <p:nvPr>
            <p:ph type="subTitle" idx="1"/>
          </p:nvPr>
        </p:nvSpPr>
        <p:spPr>
          <a:xfrm>
            <a:off x="1828800" y="2438400"/>
            <a:ext cx="8534400" cy="1752600"/>
          </a:xfrm>
        </p:spPr>
        <p:txBody>
          <a:bodyPr/>
          <a:lstStyle>
            <a:lvl1pPr marL="0" indent="0" algn="ctr">
              <a:buFontTx/>
              <a:buNone/>
              <a:defRPr sz="1400"/>
            </a:lvl1pPr>
          </a:lstStyle>
          <a:p>
            <a:pPr lvl="0"/>
            <a:r>
              <a:rPr lang="en-US" altLang="en-US" noProof="0"/>
              <a:t>Click to edit Master subtitle style</a:t>
            </a:r>
          </a:p>
        </p:txBody>
      </p:sp>
      <p:sp>
        <p:nvSpPr>
          <p:cNvPr id="8" name="Rectangle 5">
            <a:extLst>
              <a:ext uri="{FF2B5EF4-FFF2-40B4-BE49-F238E27FC236}">
                <a16:creationId xmlns:a16="http://schemas.microsoft.com/office/drawing/2014/main" id="{778405B8-A409-415E-BC66-403316AF2871}"/>
              </a:ext>
            </a:extLst>
          </p:cNvPr>
          <p:cNvSpPr>
            <a:spLocks noGrp="1" noChangeArrowheads="1"/>
          </p:cNvSpPr>
          <p:nvPr>
            <p:ph type="ftr" sz="quarter" idx="10"/>
          </p:nvPr>
        </p:nvSpPr>
        <p:spPr>
          <a:xfrm>
            <a:off x="4572000" y="5970588"/>
            <a:ext cx="3860800" cy="476250"/>
          </a:xfrm>
        </p:spPr>
        <p:txBody>
          <a:bodyPr/>
          <a:lstStyle>
            <a:lvl1pPr algn="l" eaLnBrk="0" hangingPunct="0">
              <a:spcBef>
                <a:spcPct val="50000"/>
              </a:spcBef>
              <a:defRPr/>
            </a:lvl1pPr>
          </a:lstStyle>
          <a:p>
            <a:pPr>
              <a:defRPr/>
            </a:pPr>
            <a:r>
              <a:rPr lang="en-US" altLang="en-US"/>
              <a:t>(Enter) DEPARTMENT (ALL CAPS)</a:t>
            </a:r>
            <a:br>
              <a:rPr lang="en-US" altLang="en-US"/>
            </a:br>
            <a:r>
              <a:rPr lang="en-US" altLang="en-US"/>
              <a:t>(Enter) Division or Office (Mixed Case)</a:t>
            </a:r>
          </a:p>
          <a:p>
            <a:pPr>
              <a:defRPr/>
            </a:pPr>
            <a:endParaRPr lang="en-US" altLang="en-US"/>
          </a:p>
        </p:txBody>
      </p:sp>
    </p:spTree>
    <p:extLst>
      <p:ext uri="{BB962C8B-B14F-4D97-AF65-F5344CB8AC3E}">
        <p14:creationId xmlns:p14="http://schemas.microsoft.com/office/powerpoint/2010/main" val="350678503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3361D296-C0DF-42F2-90DA-15EF3F67EBCC}"/>
              </a:ext>
            </a:extLst>
          </p:cNvPr>
          <p:cNvSpPr>
            <a:spLocks noGrp="1" noChangeArrowheads="1"/>
          </p:cNvSpPr>
          <p:nvPr>
            <p:ph type="sldNum" sz="quarter" idx="11"/>
          </p:nvPr>
        </p:nvSpPr>
        <p:spPr/>
        <p:txBody>
          <a:bodyPr/>
          <a:lstStyle>
            <a:lvl1pPr>
              <a:defRPr/>
            </a:lvl1pPr>
          </a:lstStyle>
          <a:p>
            <a:pPr>
              <a:defRPr/>
            </a:pPr>
            <a:fld id="{5914ED06-8181-47CD-B3B7-F8269048FF65}" type="slidenum">
              <a:rPr lang="en-US" altLang="en-US"/>
              <a:pPr>
                <a:defRPr/>
              </a:pPr>
              <a:t>‹#›</a:t>
            </a:fld>
            <a:endParaRPr lang="en-US" altLang="en-US"/>
          </a:p>
        </p:txBody>
      </p:sp>
      <p:sp>
        <p:nvSpPr>
          <p:cNvPr id="6" name="Rectangle 10">
            <a:extLst>
              <a:ext uri="{FF2B5EF4-FFF2-40B4-BE49-F238E27FC236}">
                <a16:creationId xmlns:a16="http://schemas.microsoft.com/office/drawing/2014/main" id="{246D83D0-F1B2-4565-A5F1-A8B64318DAA0}"/>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41048029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440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F8D14DE7-6BDC-4751-A16D-EC3A23C627FE}"/>
              </a:ext>
            </a:extLst>
          </p:cNvPr>
          <p:cNvSpPr>
            <a:spLocks noGrp="1" noChangeArrowheads="1"/>
          </p:cNvSpPr>
          <p:nvPr>
            <p:ph type="sldNum" sz="quarter" idx="11"/>
          </p:nvPr>
        </p:nvSpPr>
        <p:spPr/>
        <p:txBody>
          <a:bodyPr/>
          <a:lstStyle>
            <a:lvl1pPr>
              <a:defRPr/>
            </a:lvl1pPr>
          </a:lstStyle>
          <a:p>
            <a:pPr>
              <a:defRPr/>
            </a:pPr>
            <a:fld id="{93D0E6CB-1BD8-4BAF-A43E-F5FDD084C38A}" type="slidenum">
              <a:rPr lang="en-US" altLang="en-US"/>
              <a:pPr>
                <a:defRPr/>
              </a:pPr>
              <a:t>‹#›</a:t>
            </a:fld>
            <a:endParaRPr lang="en-US" altLang="en-US"/>
          </a:p>
        </p:txBody>
      </p:sp>
      <p:sp>
        <p:nvSpPr>
          <p:cNvPr id="6" name="Rectangle 10">
            <a:extLst>
              <a:ext uri="{FF2B5EF4-FFF2-40B4-BE49-F238E27FC236}">
                <a16:creationId xmlns:a16="http://schemas.microsoft.com/office/drawing/2014/main" id="{520DECF2-3E2F-40E4-9280-8DA9E2192D1A}"/>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41610296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3F827698-1543-4294-A748-7794F0F38C96}"/>
              </a:ext>
            </a:extLst>
          </p:cNvPr>
          <p:cNvSpPr>
            <a:spLocks noGrp="1" noChangeArrowheads="1"/>
          </p:cNvSpPr>
          <p:nvPr>
            <p:ph type="sldNum" sz="quarter" idx="11"/>
          </p:nvPr>
        </p:nvSpPr>
        <p:spPr/>
        <p:txBody>
          <a:bodyPr/>
          <a:lstStyle>
            <a:lvl1pPr>
              <a:defRPr/>
            </a:lvl1pPr>
          </a:lstStyle>
          <a:p>
            <a:pPr>
              <a:defRPr/>
            </a:pPr>
            <a:fld id="{678D0E47-2870-4D7F-9E5B-E656D1108487}" type="slidenum">
              <a:rPr lang="en-US" altLang="en-US"/>
              <a:pPr>
                <a:defRPr/>
              </a:pPr>
              <a:t>‹#›</a:t>
            </a:fld>
            <a:endParaRPr lang="en-US" altLang="en-US"/>
          </a:p>
        </p:txBody>
      </p:sp>
      <p:sp>
        <p:nvSpPr>
          <p:cNvPr id="6" name="Rectangle 10">
            <a:extLst>
              <a:ext uri="{FF2B5EF4-FFF2-40B4-BE49-F238E27FC236}">
                <a16:creationId xmlns:a16="http://schemas.microsoft.com/office/drawing/2014/main" id="{E772C956-D6E5-4EBE-90BA-BBE49F3BA4B5}"/>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403653903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Rectangle 8">
            <a:extLst>
              <a:ext uri="{FF2B5EF4-FFF2-40B4-BE49-F238E27FC236}">
                <a16:creationId xmlns:a16="http://schemas.microsoft.com/office/drawing/2014/main" id="{D9F24322-30D5-43AE-B3AF-CB865366255F}"/>
              </a:ext>
            </a:extLst>
          </p:cNvPr>
          <p:cNvSpPr>
            <a:spLocks noGrp="1" noChangeArrowheads="1"/>
          </p:cNvSpPr>
          <p:nvPr>
            <p:ph type="sldNum" sz="quarter" idx="11"/>
          </p:nvPr>
        </p:nvSpPr>
        <p:spPr/>
        <p:txBody>
          <a:bodyPr/>
          <a:lstStyle>
            <a:lvl1pPr>
              <a:defRPr/>
            </a:lvl1pPr>
          </a:lstStyle>
          <a:p>
            <a:pPr>
              <a:defRPr/>
            </a:pPr>
            <a:fld id="{DB2CD222-6AD2-4E92-97F8-569B95AFE93E}" type="slidenum">
              <a:rPr lang="en-US" altLang="en-US"/>
              <a:pPr>
                <a:defRPr/>
              </a:pPr>
              <a:t>‹#›</a:t>
            </a:fld>
            <a:endParaRPr lang="en-US" altLang="en-US"/>
          </a:p>
        </p:txBody>
      </p:sp>
      <p:sp>
        <p:nvSpPr>
          <p:cNvPr id="6" name="Rectangle 10">
            <a:extLst>
              <a:ext uri="{FF2B5EF4-FFF2-40B4-BE49-F238E27FC236}">
                <a16:creationId xmlns:a16="http://schemas.microsoft.com/office/drawing/2014/main" id="{0ED9858E-D575-497D-8FEE-A46FE23BF7D7}"/>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41998254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a:extLst>
              <a:ext uri="{FF2B5EF4-FFF2-40B4-BE49-F238E27FC236}">
                <a16:creationId xmlns:a16="http://schemas.microsoft.com/office/drawing/2014/main" id="{7011CA48-D86C-450F-83EA-799D94562961}"/>
              </a:ext>
            </a:extLst>
          </p:cNvPr>
          <p:cNvSpPr>
            <a:spLocks noGrp="1" noChangeArrowheads="1"/>
          </p:cNvSpPr>
          <p:nvPr>
            <p:ph type="sldNum" sz="quarter" idx="11"/>
          </p:nvPr>
        </p:nvSpPr>
        <p:spPr/>
        <p:txBody>
          <a:bodyPr/>
          <a:lstStyle>
            <a:lvl1pPr>
              <a:defRPr/>
            </a:lvl1pPr>
          </a:lstStyle>
          <a:p>
            <a:pPr>
              <a:defRPr/>
            </a:pPr>
            <a:fld id="{66BF0931-17E3-422E-9460-9C41BB3665FD}" type="slidenum">
              <a:rPr lang="en-US" altLang="en-US"/>
              <a:pPr>
                <a:defRPr/>
              </a:pPr>
              <a:t>‹#›</a:t>
            </a:fld>
            <a:endParaRPr lang="en-US" altLang="en-US"/>
          </a:p>
        </p:txBody>
      </p:sp>
      <p:sp>
        <p:nvSpPr>
          <p:cNvPr id="7" name="Rectangle 10">
            <a:extLst>
              <a:ext uri="{FF2B5EF4-FFF2-40B4-BE49-F238E27FC236}">
                <a16:creationId xmlns:a16="http://schemas.microsoft.com/office/drawing/2014/main" id="{8AAD690D-DB33-4E62-A642-DC12C5AE964F}"/>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09230454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8">
            <a:extLst>
              <a:ext uri="{FF2B5EF4-FFF2-40B4-BE49-F238E27FC236}">
                <a16:creationId xmlns:a16="http://schemas.microsoft.com/office/drawing/2014/main" id="{0710BF89-224C-4DD6-AEC2-A12EB6E9A268}"/>
              </a:ext>
            </a:extLst>
          </p:cNvPr>
          <p:cNvSpPr>
            <a:spLocks noGrp="1" noChangeArrowheads="1"/>
          </p:cNvSpPr>
          <p:nvPr>
            <p:ph type="sldNum" sz="quarter" idx="11"/>
          </p:nvPr>
        </p:nvSpPr>
        <p:spPr/>
        <p:txBody>
          <a:bodyPr/>
          <a:lstStyle>
            <a:lvl1pPr>
              <a:defRPr/>
            </a:lvl1pPr>
          </a:lstStyle>
          <a:p>
            <a:pPr>
              <a:defRPr/>
            </a:pPr>
            <a:fld id="{11A11E2D-1921-40FD-8943-70229D7FC9E7}" type="slidenum">
              <a:rPr lang="en-US" altLang="en-US"/>
              <a:pPr>
                <a:defRPr/>
              </a:pPr>
              <a:t>‹#›</a:t>
            </a:fld>
            <a:endParaRPr lang="en-US" altLang="en-US"/>
          </a:p>
        </p:txBody>
      </p:sp>
      <p:sp>
        <p:nvSpPr>
          <p:cNvPr id="9" name="Rectangle 10">
            <a:extLst>
              <a:ext uri="{FF2B5EF4-FFF2-40B4-BE49-F238E27FC236}">
                <a16:creationId xmlns:a16="http://schemas.microsoft.com/office/drawing/2014/main" id="{7E195A45-0B7A-4AB8-B25D-53B23C387E99}"/>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6496110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8">
            <a:extLst>
              <a:ext uri="{FF2B5EF4-FFF2-40B4-BE49-F238E27FC236}">
                <a16:creationId xmlns:a16="http://schemas.microsoft.com/office/drawing/2014/main" id="{2DB41996-6602-4E41-BE84-8E41EABCCCD3}"/>
              </a:ext>
            </a:extLst>
          </p:cNvPr>
          <p:cNvSpPr>
            <a:spLocks noGrp="1" noChangeArrowheads="1"/>
          </p:cNvSpPr>
          <p:nvPr>
            <p:ph type="sldNum" sz="quarter" idx="11"/>
          </p:nvPr>
        </p:nvSpPr>
        <p:spPr/>
        <p:txBody>
          <a:bodyPr/>
          <a:lstStyle>
            <a:lvl1pPr>
              <a:defRPr/>
            </a:lvl1pPr>
          </a:lstStyle>
          <a:p>
            <a:pPr>
              <a:defRPr/>
            </a:pPr>
            <a:fld id="{EC523F9B-5CFA-46C7-89DD-C53CF11BEEA6}" type="slidenum">
              <a:rPr lang="en-US" altLang="en-US"/>
              <a:pPr>
                <a:defRPr/>
              </a:pPr>
              <a:t>‹#›</a:t>
            </a:fld>
            <a:endParaRPr lang="en-US" altLang="en-US"/>
          </a:p>
        </p:txBody>
      </p:sp>
      <p:sp>
        <p:nvSpPr>
          <p:cNvPr id="5" name="Rectangle 10">
            <a:extLst>
              <a:ext uri="{FF2B5EF4-FFF2-40B4-BE49-F238E27FC236}">
                <a16:creationId xmlns:a16="http://schemas.microsoft.com/office/drawing/2014/main" id="{FD353992-ED8F-4D9B-A6C7-F832A9F0F60D}"/>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23031295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8">
            <a:extLst>
              <a:ext uri="{FF2B5EF4-FFF2-40B4-BE49-F238E27FC236}">
                <a16:creationId xmlns:a16="http://schemas.microsoft.com/office/drawing/2014/main" id="{C4687ABA-6236-4E13-AF02-0F79C820C7DE}"/>
              </a:ext>
            </a:extLst>
          </p:cNvPr>
          <p:cNvSpPr>
            <a:spLocks noGrp="1" noChangeArrowheads="1"/>
          </p:cNvSpPr>
          <p:nvPr>
            <p:ph type="sldNum" sz="quarter" idx="11"/>
          </p:nvPr>
        </p:nvSpPr>
        <p:spPr/>
        <p:txBody>
          <a:bodyPr/>
          <a:lstStyle>
            <a:lvl1pPr>
              <a:defRPr/>
            </a:lvl1pPr>
          </a:lstStyle>
          <a:p>
            <a:pPr>
              <a:defRPr/>
            </a:pPr>
            <a:fld id="{137EC908-0AD5-4A0E-8D51-C307C1E88F67}" type="slidenum">
              <a:rPr lang="en-US" altLang="en-US"/>
              <a:pPr>
                <a:defRPr/>
              </a:pPr>
              <a:t>‹#›</a:t>
            </a:fld>
            <a:endParaRPr lang="en-US" altLang="en-US"/>
          </a:p>
        </p:txBody>
      </p:sp>
      <p:sp>
        <p:nvSpPr>
          <p:cNvPr id="4" name="Rectangle 10">
            <a:extLst>
              <a:ext uri="{FF2B5EF4-FFF2-40B4-BE49-F238E27FC236}">
                <a16:creationId xmlns:a16="http://schemas.microsoft.com/office/drawing/2014/main" id="{92D874B6-ECA2-48BF-A08D-172AE3467C53}"/>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15994905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Rectangle 8">
            <a:extLst>
              <a:ext uri="{FF2B5EF4-FFF2-40B4-BE49-F238E27FC236}">
                <a16:creationId xmlns:a16="http://schemas.microsoft.com/office/drawing/2014/main" id="{315803AC-286E-47AE-957B-66385EFE509C}"/>
              </a:ext>
            </a:extLst>
          </p:cNvPr>
          <p:cNvSpPr>
            <a:spLocks noGrp="1" noChangeArrowheads="1"/>
          </p:cNvSpPr>
          <p:nvPr>
            <p:ph type="sldNum" sz="quarter" idx="11"/>
          </p:nvPr>
        </p:nvSpPr>
        <p:spPr/>
        <p:txBody>
          <a:bodyPr/>
          <a:lstStyle>
            <a:lvl1pPr>
              <a:defRPr/>
            </a:lvl1pPr>
          </a:lstStyle>
          <a:p>
            <a:pPr>
              <a:defRPr/>
            </a:pPr>
            <a:fld id="{0909C9F3-4B9D-4134-91F2-3C6198D9FF9F}" type="slidenum">
              <a:rPr lang="en-US" altLang="en-US"/>
              <a:pPr>
                <a:defRPr/>
              </a:pPr>
              <a:t>‹#›</a:t>
            </a:fld>
            <a:endParaRPr lang="en-US" altLang="en-US"/>
          </a:p>
        </p:txBody>
      </p:sp>
      <p:sp>
        <p:nvSpPr>
          <p:cNvPr id="7" name="Rectangle 10">
            <a:extLst>
              <a:ext uri="{FF2B5EF4-FFF2-40B4-BE49-F238E27FC236}">
                <a16:creationId xmlns:a16="http://schemas.microsoft.com/office/drawing/2014/main" id="{BDB71609-C755-4E3E-90EF-91249EEDED05}"/>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42085954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Rectangle 8">
            <a:extLst>
              <a:ext uri="{FF2B5EF4-FFF2-40B4-BE49-F238E27FC236}">
                <a16:creationId xmlns:a16="http://schemas.microsoft.com/office/drawing/2014/main" id="{29DE3E7E-9C9C-40B4-B866-4545454C9218}"/>
              </a:ext>
            </a:extLst>
          </p:cNvPr>
          <p:cNvSpPr>
            <a:spLocks noGrp="1" noChangeArrowheads="1"/>
          </p:cNvSpPr>
          <p:nvPr>
            <p:ph type="sldNum" sz="quarter" idx="11"/>
          </p:nvPr>
        </p:nvSpPr>
        <p:spPr/>
        <p:txBody>
          <a:bodyPr/>
          <a:lstStyle>
            <a:lvl1pPr>
              <a:defRPr/>
            </a:lvl1pPr>
          </a:lstStyle>
          <a:p>
            <a:pPr>
              <a:defRPr/>
            </a:pPr>
            <a:fld id="{625F696A-A249-4D7D-A10E-7067A81B9BEE}" type="slidenum">
              <a:rPr lang="en-US" altLang="en-US"/>
              <a:pPr>
                <a:defRPr/>
              </a:pPr>
              <a:t>‹#›</a:t>
            </a:fld>
            <a:endParaRPr lang="en-US" altLang="en-US"/>
          </a:p>
        </p:txBody>
      </p:sp>
      <p:sp>
        <p:nvSpPr>
          <p:cNvPr id="7" name="Rectangle 10">
            <a:extLst>
              <a:ext uri="{FF2B5EF4-FFF2-40B4-BE49-F238E27FC236}">
                <a16:creationId xmlns:a16="http://schemas.microsoft.com/office/drawing/2014/main" id="{C2C2412F-AEC9-4062-BB4A-553FA1D6E816}"/>
              </a:ext>
            </a:extLst>
          </p:cNvPr>
          <p:cNvSpPr>
            <a:spLocks noGrp="1" noChangeArrowheads="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58429571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D61BB1D-E4FB-4FF8-A525-DC77E1B08B8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7C5A8E6-155F-4EE0-90A1-378A2CE8B196}"/>
              </a:ext>
            </a:extLst>
          </p:cNvPr>
          <p:cNvSpPr>
            <a:spLocks noGrp="1" noChangeArrowheads="1"/>
          </p:cNvSpPr>
          <p:nvPr>
            <p:ph type="body" idx="1"/>
          </p:nvPr>
        </p:nvSpPr>
        <p:spPr bwMode="auto">
          <a:xfrm>
            <a:off x="609600" y="16002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09615687-6697-4E29-B74D-07C7AB177589}"/>
              </a:ext>
            </a:extLst>
          </p:cNvPr>
          <p:cNvSpPr>
            <a:spLocks noGrp="1" noChangeArrowheads="1"/>
          </p:cNvSpPr>
          <p:nvPr>
            <p:ph type="dt" sz="half" idx="2"/>
          </p:nvPr>
        </p:nvSpPr>
        <p:spPr bwMode="auto">
          <a:xfrm>
            <a:off x="406400" y="5943600"/>
            <a:ext cx="467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spcBef>
                <a:spcPct val="50000"/>
              </a:spcBef>
              <a:defRPr sz="1200">
                <a:solidFill>
                  <a:srgbClr val="005595"/>
                </a:solidFill>
                <a:latin typeface="+mn-lt"/>
              </a:defRPr>
            </a:lvl1pPr>
          </a:lstStyle>
          <a:p>
            <a:pPr>
              <a:defRPr/>
            </a:pPr>
            <a:r>
              <a:rPr lang="en-US" altLang="en-US"/>
              <a:t>(Enter) DEPARTMENT (ALL CAPS)</a:t>
            </a:r>
            <a:br>
              <a:rPr lang="en-US" altLang="en-US"/>
            </a:br>
            <a:r>
              <a:rPr lang="en-US" altLang="en-US"/>
              <a:t>(Enter) Division or Office (Mixed Case)</a:t>
            </a:r>
          </a:p>
          <a:p>
            <a:pPr>
              <a:defRPr/>
            </a:pPr>
            <a:endParaRPr lang="en-US" altLang="en-US"/>
          </a:p>
        </p:txBody>
      </p:sp>
      <p:sp>
        <p:nvSpPr>
          <p:cNvPr id="5128" name="Rectangle 8">
            <a:extLst>
              <a:ext uri="{FF2B5EF4-FFF2-40B4-BE49-F238E27FC236}">
                <a16:creationId xmlns:a16="http://schemas.microsoft.com/office/drawing/2014/main" id="{4B76B75F-0387-4638-9DA2-024E76E50388}"/>
              </a:ext>
            </a:extLst>
          </p:cNvPr>
          <p:cNvSpPr>
            <a:spLocks noGrp="1" noChangeArrowheads="1"/>
          </p:cNvSpPr>
          <p:nvPr>
            <p:ph type="sldNum" sz="quarter" idx="4"/>
          </p:nvPr>
        </p:nvSpPr>
        <p:spPr bwMode="auto">
          <a:xfrm>
            <a:off x="406400" y="6477000"/>
            <a:ext cx="2844800" cy="2476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solidFill>
                  <a:srgbClr val="005595"/>
                </a:solidFill>
                <a:latin typeface="+mn-lt"/>
              </a:defRPr>
            </a:lvl1pPr>
          </a:lstStyle>
          <a:p>
            <a:pPr>
              <a:defRPr/>
            </a:pPr>
            <a:fld id="{D8634634-DC44-4CE6-8EAE-408D4512592A}" type="slidenum">
              <a:rPr lang="en-US" altLang="en-US"/>
              <a:pPr>
                <a:defRPr/>
              </a:pPr>
              <a:t>‹#›</a:t>
            </a:fld>
            <a:endParaRPr lang="en-US" altLang="en-US"/>
          </a:p>
        </p:txBody>
      </p:sp>
      <p:sp>
        <p:nvSpPr>
          <p:cNvPr id="5130" name="Rectangle 10">
            <a:extLst>
              <a:ext uri="{FF2B5EF4-FFF2-40B4-BE49-F238E27FC236}">
                <a16:creationId xmlns:a16="http://schemas.microsoft.com/office/drawing/2014/main" id="{FDABEE30-4BE2-440D-8FE3-40CF6050E9F7}"/>
              </a:ext>
            </a:extLst>
          </p:cNvPr>
          <p:cNvSpPr>
            <a:spLocks noGrp="1" noChangeArrowheads="1"/>
          </p:cNvSpPr>
          <p:nvPr>
            <p:ph type="ftr" sz="quarter" idx="3"/>
          </p:nvPr>
        </p:nvSpPr>
        <p:spPr bwMode="auto">
          <a:xfrm>
            <a:off x="4165600" y="6477000"/>
            <a:ext cx="3860800" cy="3238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200">
                <a:solidFill>
                  <a:srgbClr val="005595"/>
                </a:solidFill>
                <a:latin typeface="+mn-lt"/>
              </a:defRPr>
            </a:lvl1pPr>
          </a:lstStyle>
          <a:p>
            <a:pPr>
              <a:defRPr/>
            </a:pPr>
            <a:endParaRPr lang="en-US" altLang="en-US"/>
          </a:p>
        </p:txBody>
      </p:sp>
      <p:pic>
        <p:nvPicPr>
          <p:cNvPr id="1031" name="Picture 8" descr="Logo&#10;&#10;Description automatically generated">
            <a:extLst>
              <a:ext uri="{FF2B5EF4-FFF2-40B4-BE49-F238E27FC236}">
                <a16:creationId xmlns:a16="http://schemas.microsoft.com/office/drawing/2014/main" id="{BA058BE4-8035-43A8-9701-B4A410FDBA76}"/>
              </a:ext>
            </a:extLst>
          </p:cNvPr>
          <p:cNvPicPr>
            <a:picLocks noChangeAspect="1" noChangeArrowheads="1"/>
          </p:cNvPicPr>
          <p:nvPr userDrawn="1"/>
        </p:nvPicPr>
        <p:blipFill>
          <a:blip r:embed="rId13" cstate="hqprint">
            <a:extLst>
              <a:ext uri="{28A0092B-C50C-407E-A947-70E740481C1C}">
                <a14:useLocalDpi xmlns:a14="http://schemas.microsoft.com/office/drawing/2010/main" val="0"/>
              </a:ext>
            </a:extLst>
          </a:blip>
          <a:stretch>
            <a:fillRect/>
          </a:stretch>
        </p:blipFill>
        <p:spPr bwMode="auto">
          <a:xfrm>
            <a:off x="10134600" y="5943600"/>
            <a:ext cx="17970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32" name="Straight Connector 9">
            <a:extLst>
              <a:ext uri="{FF2B5EF4-FFF2-40B4-BE49-F238E27FC236}">
                <a16:creationId xmlns:a16="http://schemas.microsoft.com/office/drawing/2014/main" id="{8C1959F6-BA14-4416-AC3B-D7FCE858BBF0}"/>
              </a:ext>
            </a:extLst>
          </p:cNvPr>
          <p:cNvCxnSpPr>
            <a:cxnSpLocks noChangeShapeType="1"/>
          </p:cNvCxnSpPr>
          <p:nvPr userDrawn="1"/>
        </p:nvCxnSpPr>
        <p:spPr bwMode="auto">
          <a:xfrm flipH="1">
            <a:off x="347663" y="6461125"/>
            <a:ext cx="9712325" cy="0"/>
          </a:xfrm>
          <a:prstGeom prst="line">
            <a:avLst/>
          </a:prstGeom>
          <a:noFill/>
          <a:ln w="19050" algn="ctr">
            <a:solidFill>
              <a:srgbClr val="EC890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968A0EC6-F6F2-4DBA-9895-A093B7476DF7}"/>
              </a:ext>
            </a:extLst>
          </p:cNvPr>
          <p:cNvSpPr>
            <a:spLocks noChangeArrowheads="1"/>
          </p:cNvSpPr>
          <p:nvPr userDrawn="1"/>
        </p:nvSpPr>
        <p:spPr bwMode="auto">
          <a:xfrm>
            <a:off x="0" y="0"/>
            <a:ext cx="12192000" cy="339725"/>
          </a:xfrm>
          <a:prstGeom prst="rect">
            <a:avLst/>
          </a:prstGeom>
          <a:solidFill>
            <a:srgbClr val="D6E9E1">
              <a:alpha val="30196"/>
            </a:srgbClr>
          </a:solidFill>
          <a:ln>
            <a:noFill/>
          </a:ln>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p:txStyles>
    <p:titleStyle>
      <a:lvl1pPr algn="l" rtl="0" eaLnBrk="0" fontAlgn="base" hangingPunct="0">
        <a:spcBef>
          <a:spcPct val="0"/>
        </a:spcBef>
        <a:spcAft>
          <a:spcPct val="0"/>
        </a:spcAft>
        <a:defRPr sz="3200" b="1" kern="1200">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panose="020B0604020202020204" pitchFamily="34" charset="0"/>
        </a:defRPr>
      </a:lvl2pPr>
      <a:lvl3pPr algn="l" rtl="0" eaLnBrk="0" fontAlgn="base" hangingPunct="0">
        <a:spcBef>
          <a:spcPct val="0"/>
        </a:spcBef>
        <a:spcAft>
          <a:spcPct val="0"/>
        </a:spcAft>
        <a:defRPr sz="3200" b="1">
          <a:solidFill>
            <a:srgbClr val="005595"/>
          </a:solidFill>
          <a:latin typeface="Arial" panose="020B0604020202020204" pitchFamily="34" charset="0"/>
        </a:defRPr>
      </a:lvl3pPr>
      <a:lvl4pPr algn="l" rtl="0" eaLnBrk="0" fontAlgn="base" hangingPunct="0">
        <a:spcBef>
          <a:spcPct val="0"/>
        </a:spcBef>
        <a:spcAft>
          <a:spcPct val="0"/>
        </a:spcAft>
        <a:defRPr sz="3200" b="1">
          <a:solidFill>
            <a:srgbClr val="005595"/>
          </a:solidFill>
          <a:latin typeface="Arial" panose="020B0604020202020204" pitchFamily="34" charset="0"/>
        </a:defRPr>
      </a:lvl4pPr>
      <a:lvl5pPr algn="l" rtl="0" eaLnBrk="0" fontAlgn="base" hangingPunct="0">
        <a:spcBef>
          <a:spcPct val="0"/>
        </a:spcBef>
        <a:spcAft>
          <a:spcPct val="0"/>
        </a:spcAft>
        <a:defRPr sz="3200" b="1">
          <a:solidFill>
            <a:srgbClr val="005595"/>
          </a:solidFill>
          <a:latin typeface="Arial" panose="020B0604020202020204" pitchFamily="34" charset="0"/>
        </a:defRPr>
      </a:lvl5pPr>
      <a:lvl6pPr marL="457200" algn="l" rtl="0" fontAlgn="base">
        <a:spcBef>
          <a:spcPct val="0"/>
        </a:spcBef>
        <a:spcAft>
          <a:spcPct val="0"/>
        </a:spcAft>
        <a:defRPr sz="3200" b="1">
          <a:solidFill>
            <a:srgbClr val="005595"/>
          </a:solidFill>
          <a:latin typeface="Arial" panose="020B0604020202020204" pitchFamily="34" charset="0"/>
        </a:defRPr>
      </a:lvl6pPr>
      <a:lvl7pPr marL="914400" algn="l" rtl="0" fontAlgn="base">
        <a:spcBef>
          <a:spcPct val="0"/>
        </a:spcBef>
        <a:spcAft>
          <a:spcPct val="0"/>
        </a:spcAft>
        <a:defRPr sz="3200" b="1">
          <a:solidFill>
            <a:srgbClr val="005595"/>
          </a:solidFill>
          <a:latin typeface="Arial" panose="020B0604020202020204" pitchFamily="34" charset="0"/>
        </a:defRPr>
      </a:lvl7pPr>
      <a:lvl8pPr marL="1371600" algn="l" rtl="0" fontAlgn="base">
        <a:spcBef>
          <a:spcPct val="0"/>
        </a:spcBef>
        <a:spcAft>
          <a:spcPct val="0"/>
        </a:spcAft>
        <a:defRPr sz="3200" b="1">
          <a:solidFill>
            <a:srgbClr val="005595"/>
          </a:solidFill>
          <a:latin typeface="Arial" panose="020B0604020202020204" pitchFamily="34" charset="0"/>
        </a:defRPr>
      </a:lvl8pPr>
      <a:lvl9pPr marL="1828800" algn="l" rtl="0" fontAlgn="base">
        <a:spcBef>
          <a:spcPct val="0"/>
        </a:spcBef>
        <a:spcAft>
          <a:spcPct val="0"/>
        </a:spcAft>
        <a:defRPr sz="3200" b="1">
          <a:solidFill>
            <a:srgbClr val="005595"/>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000" kern="1200">
          <a:solidFill>
            <a:srgbClr val="005595"/>
          </a:solidFill>
          <a:latin typeface="+mn-lt"/>
          <a:ea typeface="+mn-ea"/>
          <a:cs typeface="+mn-cs"/>
        </a:defRPr>
      </a:lvl1pPr>
      <a:lvl2pPr marL="742950" indent="-285750" algn="l" rtl="0" eaLnBrk="0" fontAlgn="base" hangingPunct="0">
        <a:spcBef>
          <a:spcPct val="20000"/>
        </a:spcBef>
        <a:spcAft>
          <a:spcPct val="0"/>
        </a:spcAft>
        <a:buChar char="–"/>
        <a:defRPr kern="1200">
          <a:solidFill>
            <a:srgbClr val="005595"/>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5595"/>
          </a:solidFill>
          <a:latin typeface="+mn-lt"/>
          <a:ea typeface="+mn-ea"/>
          <a:cs typeface="+mn-cs"/>
        </a:defRPr>
      </a:lvl3pPr>
      <a:lvl4pPr marL="1600200" indent="-228600" algn="l" rtl="0" eaLnBrk="0" fontAlgn="base" hangingPunct="0">
        <a:spcBef>
          <a:spcPct val="20000"/>
        </a:spcBef>
        <a:spcAft>
          <a:spcPct val="0"/>
        </a:spcAft>
        <a:buChar char="–"/>
        <a:defRPr sz="1400" kern="1200">
          <a:solidFill>
            <a:srgbClr val="005595"/>
          </a:solidFill>
          <a:latin typeface="+mn-lt"/>
          <a:ea typeface="+mn-ea"/>
          <a:cs typeface="+mn-cs"/>
        </a:defRPr>
      </a:lvl4pPr>
      <a:lvl5pPr marL="2057400" indent="-228600" algn="l" rtl="0" eaLnBrk="0" fontAlgn="base" hangingPunct="0">
        <a:spcBef>
          <a:spcPct val="20000"/>
        </a:spcBef>
        <a:spcAft>
          <a:spcPct val="0"/>
        </a:spcAft>
        <a:buChar char="»"/>
        <a:defRPr sz="1400" kern="1200">
          <a:solidFill>
            <a:srgbClr val="00559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secure.sos.state.or.us/oard/viewSingleRule.action?ruleVrsnRsn=29856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62A45-F7E2-46C9-943B-EEB4439FEDC9}"/>
              </a:ext>
            </a:extLst>
          </p:cNvPr>
          <p:cNvSpPr>
            <a:spLocks noGrp="1"/>
          </p:cNvSpPr>
          <p:nvPr>
            <p:ph type="ctrTitle"/>
          </p:nvPr>
        </p:nvSpPr>
        <p:spPr/>
        <p:txBody>
          <a:bodyPr/>
          <a:lstStyle/>
          <a:p>
            <a:r>
              <a:rPr lang="es-US" sz="4400" b="1" i="0" strike="noStrike" cap="none" spc="0" baseline="0" dirty="0">
                <a:solidFill>
                  <a:srgbClr val="004070"/>
                </a:solidFill>
                <a:effectLst/>
                <a:latin typeface="Arial"/>
                <a:ea typeface="Arial"/>
                <a:cs typeface="Arial"/>
              </a:rPr>
              <a:t>Comité Asesor de Asignación de Recursos de Oregon</a:t>
            </a:r>
            <a:endParaRPr lang="en-US" dirty="0"/>
          </a:p>
        </p:txBody>
      </p:sp>
      <p:sp>
        <p:nvSpPr>
          <p:cNvPr id="3" name="Subtitle 2">
            <a:extLst>
              <a:ext uri="{FF2B5EF4-FFF2-40B4-BE49-F238E27FC236}">
                <a16:creationId xmlns:a16="http://schemas.microsoft.com/office/drawing/2014/main" id="{B45E1CAD-9368-4F22-9BDA-3B4E48167A9A}"/>
              </a:ext>
            </a:extLst>
          </p:cNvPr>
          <p:cNvSpPr>
            <a:spLocks noGrp="1"/>
          </p:cNvSpPr>
          <p:nvPr>
            <p:ph type="subTitle" idx="1"/>
          </p:nvPr>
        </p:nvSpPr>
        <p:spPr/>
        <p:txBody>
          <a:bodyPr>
            <a:normAutofit/>
          </a:bodyPr>
          <a:lstStyle/>
          <a:p>
            <a:r>
              <a:rPr lang="es-US" sz="3200" b="0" i="0" strike="noStrike" cap="none" spc="0" baseline="0" dirty="0">
                <a:solidFill>
                  <a:srgbClr val="004070"/>
                </a:solidFill>
                <a:effectLst/>
                <a:latin typeface="Arial"/>
                <a:ea typeface="Arial"/>
                <a:cs typeface="Arial"/>
              </a:rPr>
              <a:t>Reunión del Comité Asesor</a:t>
            </a:r>
          </a:p>
          <a:p>
            <a:r>
              <a:rPr lang="es-US" sz="3200" b="0" i="0" strike="noStrike" cap="none" spc="0" baseline="0" dirty="0">
                <a:solidFill>
                  <a:srgbClr val="004070"/>
                </a:solidFill>
                <a:effectLst/>
                <a:latin typeface="Arial"/>
                <a:ea typeface="Arial"/>
                <a:cs typeface="Arial"/>
              </a:rPr>
              <a:t>28 de </a:t>
            </a:r>
            <a:r>
              <a:rPr lang="es-US" sz="3200" dirty="0">
                <a:solidFill>
                  <a:srgbClr val="004070"/>
                </a:solidFill>
                <a:latin typeface="Arial"/>
                <a:ea typeface="Arial"/>
                <a:cs typeface="Arial"/>
              </a:rPr>
              <a:t>febrero</a:t>
            </a:r>
            <a:r>
              <a:rPr lang="es-US" sz="3200" b="0" i="0" strike="noStrike" cap="none" spc="0" baseline="0" dirty="0">
                <a:solidFill>
                  <a:srgbClr val="004070"/>
                </a:solidFill>
                <a:effectLst/>
                <a:latin typeface="Arial"/>
                <a:ea typeface="Arial"/>
                <a:cs typeface="Arial"/>
              </a:rPr>
              <a:t> de 2023</a:t>
            </a:r>
            <a:endParaRPr lang="en-US" sz="3200" dirty="0"/>
          </a:p>
        </p:txBody>
      </p:sp>
    </p:spTree>
    <p:extLst>
      <p:ext uri="{BB962C8B-B14F-4D97-AF65-F5344CB8AC3E}">
        <p14:creationId xmlns:p14="http://schemas.microsoft.com/office/powerpoint/2010/main" val="237782749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9B86546-6E93-4C43-8A02-3BA3D534BA7C}"/>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Marco del debate</a:t>
            </a:r>
          </a:p>
        </p:txBody>
      </p:sp>
      <p:sp>
        <p:nvSpPr>
          <p:cNvPr id="7" name="Content Placeholder 6">
            <a:extLst>
              <a:ext uri="{FF2B5EF4-FFF2-40B4-BE49-F238E27FC236}">
                <a16:creationId xmlns:a16="http://schemas.microsoft.com/office/drawing/2014/main" id="{13AD9589-2189-4B74-A666-6BE83E501516}"/>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Preparación a través de la lectura</a:t>
            </a:r>
          </a:p>
          <a:p>
            <a:pPr lvl="1"/>
            <a:r>
              <a:rPr lang="es-US" sz="2800" b="0" i="0" strike="noStrike" cap="none" spc="0" baseline="0">
                <a:solidFill>
                  <a:srgbClr val="005595"/>
                </a:solidFill>
                <a:effectLst/>
                <a:latin typeface="Arial"/>
                <a:ea typeface="Arial"/>
                <a:cs typeface="Arial"/>
              </a:rPr>
              <a:t>Inquietudes sobre SOFA</a:t>
            </a:r>
          </a:p>
          <a:p>
            <a:pPr lvl="1"/>
            <a:r>
              <a:rPr lang="es-US" sz="2800" b="0" i="0" strike="noStrike" cap="none" spc="0" baseline="0">
                <a:solidFill>
                  <a:srgbClr val="005595"/>
                </a:solidFill>
                <a:effectLst/>
                <a:latin typeface="Arial"/>
                <a:ea typeface="Arial"/>
                <a:cs typeface="Arial"/>
              </a:rPr>
              <a:t>Uso de índices de desventaja en herramientas de priorización</a:t>
            </a:r>
          </a:p>
          <a:p>
            <a:r>
              <a:rPr lang="es-US" sz="3200" b="0" i="0" strike="noStrike" cap="none" spc="0" baseline="0">
                <a:solidFill>
                  <a:srgbClr val="005595"/>
                </a:solidFill>
                <a:effectLst/>
                <a:latin typeface="Arial"/>
                <a:ea typeface="Arial"/>
                <a:cs typeface="Arial"/>
              </a:rPr>
              <a:t>Inicio de la conversación</a:t>
            </a:r>
          </a:p>
          <a:p>
            <a:pPr lvl="1"/>
            <a:r>
              <a:rPr lang="es-US" sz="2800" b="0" i="0" strike="noStrike" cap="none" spc="0" baseline="0">
                <a:solidFill>
                  <a:srgbClr val="005595"/>
                </a:solidFill>
                <a:effectLst/>
                <a:latin typeface="Arial"/>
                <a:ea typeface="Arial"/>
                <a:cs typeface="Arial"/>
              </a:rPr>
              <a:t>Preguntas y prioridades</a:t>
            </a:r>
          </a:p>
          <a:p>
            <a:r>
              <a:rPr lang="es-US" sz="3200" b="0" i="0" strike="noStrike" cap="none" spc="0" baseline="0">
                <a:solidFill>
                  <a:srgbClr val="005595"/>
                </a:solidFill>
                <a:effectLst/>
                <a:latin typeface="Arial"/>
                <a:ea typeface="Arial"/>
                <a:cs typeface="Arial"/>
              </a:rPr>
              <a:t>Apoyo de expertos</a:t>
            </a:r>
          </a:p>
        </p:txBody>
      </p:sp>
      <p:sp>
        <p:nvSpPr>
          <p:cNvPr id="5" name="Slide Number Placeholder 4">
            <a:extLst>
              <a:ext uri="{FF2B5EF4-FFF2-40B4-BE49-F238E27FC236}">
                <a16:creationId xmlns:a16="http://schemas.microsoft.com/office/drawing/2014/main" id="{7A4B8EA1-D5EE-4BF0-A93D-5D2F1DC47E4E}"/>
              </a:ext>
            </a:extLst>
          </p:cNvPr>
          <p:cNvSpPr>
            <a:spLocks noGrp="1"/>
          </p:cNvSpPr>
          <p:nvPr>
            <p:ph type="sldNum" sz="quarter" idx="11"/>
          </p:nvPr>
        </p:nvSpPr>
        <p:spPr/>
        <p:txBody>
          <a:bodyPr/>
          <a:lstStyle/>
          <a:p>
            <a:pPr>
              <a:defRPr/>
            </a:pPr>
            <a:fld id="{66BF0931-17E3-422E-9460-9C41BB3665FD}" type="slidenum">
              <a:rPr lang="en-US" altLang="en-US" smtClean="0"/>
              <a:pPr>
                <a:defRPr/>
              </a:pPr>
              <a:t>10</a:t>
            </a:fld>
            <a:endParaRPr lang="en-US" altLang="en-US"/>
          </a:p>
        </p:txBody>
      </p:sp>
    </p:spTree>
    <p:extLst>
      <p:ext uri="{BB962C8B-B14F-4D97-AF65-F5344CB8AC3E}">
        <p14:creationId xmlns:p14="http://schemas.microsoft.com/office/powerpoint/2010/main" val="32248625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ECB41-52CD-4A73-B1BE-689CB545F465}"/>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Materiales de lectura analizados</a:t>
            </a:r>
          </a:p>
        </p:txBody>
      </p:sp>
      <p:sp>
        <p:nvSpPr>
          <p:cNvPr id="3" name="Content Placeholder 2">
            <a:extLst>
              <a:ext uri="{FF2B5EF4-FFF2-40B4-BE49-F238E27FC236}">
                <a16:creationId xmlns:a16="http://schemas.microsoft.com/office/drawing/2014/main" id="{7852B3AD-B970-4506-84A3-61A679E19D35}"/>
              </a:ext>
            </a:extLst>
          </p:cNvPr>
          <p:cNvSpPr>
            <a:spLocks noGrp="1"/>
          </p:cNvSpPr>
          <p:nvPr>
            <p:ph idx="1"/>
          </p:nvPr>
        </p:nvSpPr>
        <p:spPr>
          <a:xfrm>
            <a:off x="436880" y="1143000"/>
            <a:ext cx="10972800" cy="4114800"/>
          </a:xfrm>
        </p:spPr>
        <p:txBody>
          <a:bodyPr/>
          <a:lstStyle/>
          <a:p>
            <a:pPr marL="457200" indent="-457200">
              <a:buFont typeface="+mj-lt"/>
              <a:buAutoNum type="arabicPeriod"/>
            </a:pPr>
            <a:r>
              <a:rPr lang="es-US" sz="2000" b="0" i="0" strike="noStrike" cap="none" spc="0" baseline="0" dirty="0">
                <a:solidFill>
                  <a:srgbClr val="005595"/>
                </a:solidFill>
                <a:effectLst/>
                <a:latin typeface="Arial"/>
                <a:ea typeface="Arial"/>
                <a:cs typeface="Arial"/>
              </a:rPr>
              <a:t>Herramienta provisional de atención de crisis de Oregón</a:t>
            </a:r>
          </a:p>
          <a:p>
            <a:pPr marL="457200" indent="-457200">
              <a:buFont typeface="+mj-lt"/>
              <a:buAutoNum type="arabicPeriod"/>
            </a:pPr>
            <a:r>
              <a:rPr lang="es-US" sz="2000" b="0" i="0" strike="noStrike" cap="none" spc="0" baseline="0" dirty="0">
                <a:solidFill>
                  <a:srgbClr val="005595"/>
                </a:solidFill>
                <a:effectLst/>
                <a:latin typeface="Arial"/>
                <a:ea typeface="Arial"/>
                <a:cs typeface="Arial"/>
              </a:rPr>
              <a:t>Guía de la Universidad de Pittsburgh sobre la asignación de los recursos escasos de atención crítica</a:t>
            </a:r>
          </a:p>
          <a:p>
            <a:pPr marL="457200" indent="-457200">
              <a:buFont typeface="+mj-lt"/>
              <a:buAutoNum type="arabicPeriod"/>
            </a:pPr>
            <a:r>
              <a:rPr lang="es-US" sz="2000" b="0" i="0" strike="noStrike" cap="none" spc="0" baseline="0" dirty="0" err="1">
                <a:solidFill>
                  <a:srgbClr val="005595"/>
                </a:solidFill>
                <a:effectLst/>
                <a:latin typeface="Arial"/>
                <a:ea typeface="Arial"/>
                <a:cs typeface="Arial"/>
              </a:rPr>
              <a:t>Rationing</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racism</a:t>
            </a:r>
            <a:r>
              <a:rPr lang="es-US" sz="2000" b="0" i="0" strike="noStrike" cap="none" spc="0" baseline="0" dirty="0">
                <a:solidFill>
                  <a:srgbClr val="005595"/>
                </a:solidFill>
                <a:effectLst/>
                <a:latin typeface="Arial"/>
                <a:ea typeface="Arial"/>
                <a:cs typeface="Arial"/>
              </a:rPr>
              <a:t> and </a:t>
            </a:r>
            <a:r>
              <a:rPr lang="es-US" sz="2000" b="0" i="0" strike="noStrike" cap="none" spc="0" baseline="0" dirty="0" err="1">
                <a:solidFill>
                  <a:srgbClr val="005595"/>
                </a:solidFill>
                <a:effectLst/>
                <a:latin typeface="Arial"/>
                <a:ea typeface="Arial"/>
                <a:cs typeface="Arial"/>
              </a:rPr>
              <a:t>justice</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advancing</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the</a:t>
            </a:r>
            <a:r>
              <a:rPr lang="es-US" sz="2000" b="0" i="0" strike="noStrike" cap="none" spc="0" baseline="0" dirty="0">
                <a:solidFill>
                  <a:srgbClr val="005595"/>
                </a:solidFill>
                <a:effectLst/>
                <a:latin typeface="Arial"/>
                <a:ea typeface="Arial"/>
                <a:cs typeface="Arial"/>
              </a:rPr>
              <a:t> debate </a:t>
            </a:r>
            <a:r>
              <a:rPr lang="es-US" sz="2000" b="0" i="0" strike="noStrike" cap="none" spc="0" baseline="0" dirty="0" err="1">
                <a:solidFill>
                  <a:srgbClr val="005595"/>
                </a:solidFill>
                <a:effectLst/>
                <a:latin typeface="Arial"/>
                <a:ea typeface="Arial"/>
                <a:cs typeface="Arial"/>
              </a:rPr>
              <a:t>around</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colourblind</a:t>
            </a:r>
            <a:r>
              <a:rPr lang="es-US" sz="2000" b="0" i="0" strike="noStrike" cap="none" spc="0" baseline="0" dirty="0">
                <a:solidFill>
                  <a:srgbClr val="005595"/>
                </a:solidFill>
                <a:effectLst/>
                <a:latin typeface="Arial"/>
                <a:ea typeface="Arial"/>
                <a:cs typeface="Arial"/>
              </a:rPr>
              <a:t>' COVID-19 </a:t>
            </a:r>
            <a:r>
              <a:rPr lang="es-US" sz="2000" b="0" i="0" strike="noStrike" cap="none" spc="0" baseline="0" dirty="0" err="1">
                <a:solidFill>
                  <a:srgbClr val="005595"/>
                </a:solidFill>
                <a:effectLst/>
                <a:latin typeface="Arial"/>
                <a:ea typeface="Arial"/>
                <a:cs typeface="Arial"/>
              </a:rPr>
              <a:t>ventilator</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allocation</a:t>
            </a:r>
            <a:r>
              <a:rPr lang="es-US" sz="2000" b="0" i="0" strike="noStrike" cap="none" spc="0" baseline="0" dirty="0">
                <a:solidFill>
                  <a:srgbClr val="005595"/>
                </a:solidFill>
                <a:effectLst/>
                <a:latin typeface="Arial"/>
                <a:ea typeface="Arial"/>
                <a:cs typeface="Arial"/>
              </a:rPr>
              <a:t> (Racionamiento, racismo y justicia: avanzamos en el debate sobre la asignación de ventiladores para pacientes con COVID-19 “sin tener en cuenta su color”). Schmidt H, Roberts DE, </a:t>
            </a:r>
            <a:r>
              <a:rPr lang="es-US" sz="2000" b="0" i="0" strike="noStrike" cap="none" spc="0" baseline="0" dirty="0" err="1">
                <a:solidFill>
                  <a:srgbClr val="005595"/>
                </a:solidFill>
                <a:effectLst/>
                <a:latin typeface="Arial"/>
                <a:ea typeface="Arial"/>
                <a:cs typeface="Arial"/>
              </a:rPr>
              <a:t>Eneanya</a:t>
            </a:r>
            <a:r>
              <a:rPr lang="es-US" sz="2000" b="0" i="0" strike="noStrike" cap="none" spc="0" baseline="0" dirty="0">
                <a:solidFill>
                  <a:srgbClr val="005595"/>
                </a:solidFill>
                <a:effectLst/>
                <a:latin typeface="Arial"/>
                <a:ea typeface="Arial"/>
                <a:cs typeface="Arial"/>
              </a:rPr>
              <a:t> ND. </a:t>
            </a:r>
            <a:r>
              <a:rPr lang="es-US" sz="2000" b="0" i="1" strike="noStrike" cap="none" spc="0" baseline="0" dirty="0">
                <a:solidFill>
                  <a:srgbClr val="005595"/>
                </a:solidFill>
                <a:effectLst/>
                <a:latin typeface="Arial"/>
                <a:ea typeface="Arial"/>
                <a:cs typeface="Arial"/>
              </a:rPr>
              <a:t>J </a:t>
            </a:r>
            <a:r>
              <a:rPr lang="es-US" sz="2000" b="0" i="1" strike="noStrike" cap="none" spc="0" baseline="0" dirty="0" err="1">
                <a:solidFill>
                  <a:srgbClr val="005595"/>
                </a:solidFill>
                <a:effectLst/>
                <a:latin typeface="Arial"/>
                <a:ea typeface="Arial"/>
                <a:cs typeface="Arial"/>
              </a:rPr>
              <a:t>Med</a:t>
            </a:r>
            <a:r>
              <a:rPr lang="es-US" sz="2000" b="0" i="1" strike="noStrike" cap="none" spc="0" baseline="0" dirty="0">
                <a:solidFill>
                  <a:srgbClr val="005595"/>
                </a:solidFill>
                <a:effectLst/>
                <a:latin typeface="Arial"/>
                <a:ea typeface="Arial"/>
                <a:cs typeface="Arial"/>
              </a:rPr>
              <a:t> </a:t>
            </a:r>
            <a:r>
              <a:rPr lang="es-US" sz="2000" b="0" i="1" strike="noStrike" cap="none" spc="0" baseline="0" dirty="0" err="1">
                <a:solidFill>
                  <a:srgbClr val="005595"/>
                </a:solidFill>
                <a:effectLst/>
                <a:latin typeface="Arial"/>
                <a:ea typeface="Arial"/>
                <a:cs typeface="Arial"/>
              </a:rPr>
              <a:t>Ethics</a:t>
            </a:r>
            <a:r>
              <a:rPr lang="es-US" sz="2000" b="0" i="1" strike="noStrike" cap="none" spc="0" baseline="0" dirty="0">
                <a:solidFill>
                  <a:srgbClr val="005595"/>
                </a:solidFill>
                <a:effectLst/>
                <a:latin typeface="Arial"/>
                <a:ea typeface="Arial"/>
                <a:cs typeface="Arial"/>
              </a:rPr>
              <a:t> </a:t>
            </a:r>
            <a:r>
              <a:rPr lang="es-US" sz="2000" b="0" i="0" strike="noStrike" cap="none" spc="0" baseline="0" dirty="0">
                <a:solidFill>
                  <a:srgbClr val="005595"/>
                </a:solidFill>
                <a:effectLst/>
                <a:latin typeface="Arial"/>
                <a:ea typeface="Arial"/>
                <a:cs typeface="Arial"/>
              </a:rPr>
              <a:t>2022; 48: 126-130. </a:t>
            </a:r>
          </a:p>
          <a:p>
            <a:pPr marL="457200" indent="-457200">
              <a:buFont typeface="+mj-lt"/>
              <a:buAutoNum type="arabicPeriod"/>
            </a:pPr>
            <a:r>
              <a:rPr lang="es-US" sz="2000" b="0" i="0" strike="noStrike" cap="none" spc="0" baseline="0" dirty="0" err="1">
                <a:solidFill>
                  <a:srgbClr val="005595"/>
                </a:solidFill>
                <a:effectLst/>
                <a:latin typeface="Arial"/>
                <a:ea typeface="Arial"/>
                <a:cs typeface="Arial"/>
              </a:rPr>
              <a:t>The</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potential</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impact</a:t>
            </a:r>
            <a:r>
              <a:rPr lang="es-US" sz="2000" b="0" i="0" strike="noStrike" cap="none" spc="0" baseline="0" dirty="0">
                <a:solidFill>
                  <a:srgbClr val="005595"/>
                </a:solidFill>
                <a:effectLst/>
                <a:latin typeface="Arial"/>
                <a:ea typeface="Arial"/>
                <a:cs typeface="Arial"/>
              </a:rPr>
              <a:t> of </a:t>
            </a:r>
            <a:r>
              <a:rPr lang="es-US" sz="2000" b="0" i="0" strike="noStrike" cap="none" spc="0" baseline="0" dirty="0" err="1">
                <a:solidFill>
                  <a:srgbClr val="005595"/>
                </a:solidFill>
                <a:effectLst/>
                <a:latin typeface="Arial"/>
                <a:ea typeface="Arial"/>
                <a:cs typeface="Arial"/>
              </a:rPr>
              <a:t>triage</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protocols</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on</a:t>
            </a:r>
            <a:r>
              <a:rPr lang="es-US" sz="2000" b="0" i="0" strike="noStrike" cap="none" spc="0" baseline="0" dirty="0">
                <a:solidFill>
                  <a:srgbClr val="005595"/>
                </a:solidFill>
                <a:effectLst/>
                <a:latin typeface="Arial"/>
                <a:ea typeface="Arial"/>
                <a:cs typeface="Arial"/>
              </a:rPr>
              <a:t> racial </a:t>
            </a:r>
            <a:r>
              <a:rPr lang="es-US" sz="2000" b="0" i="0" strike="noStrike" cap="none" spc="0" baseline="0" dirty="0" err="1">
                <a:solidFill>
                  <a:srgbClr val="005595"/>
                </a:solidFill>
                <a:effectLst/>
                <a:latin typeface="Arial"/>
                <a:ea typeface="Arial"/>
                <a:cs typeface="Arial"/>
              </a:rPr>
              <a:t>disparities</a:t>
            </a:r>
            <a:r>
              <a:rPr lang="es-US" sz="2000" b="0" i="0" strike="noStrike" cap="none" spc="0" baseline="0" dirty="0">
                <a:solidFill>
                  <a:srgbClr val="005595"/>
                </a:solidFill>
                <a:effectLst/>
                <a:latin typeface="Arial"/>
                <a:ea typeface="Arial"/>
                <a:cs typeface="Arial"/>
              </a:rPr>
              <a:t> in </a:t>
            </a:r>
            <a:r>
              <a:rPr lang="es-US" sz="2000" b="0" i="0" strike="noStrike" cap="none" spc="0" baseline="0" dirty="0" err="1">
                <a:solidFill>
                  <a:srgbClr val="005595"/>
                </a:solidFill>
                <a:effectLst/>
                <a:latin typeface="Arial"/>
                <a:ea typeface="Arial"/>
                <a:cs typeface="Arial"/>
              </a:rPr>
              <a:t>clinical</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outcomes</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among</a:t>
            </a:r>
            <a:r>
              <a:rPr lang="es-US" sz="2000" b="0" i="0" strike="noStrike" cap="none" spc="0" baseline="0" dirty="0">
                <a:solidFill>
                  <a:srgbClr val="005595"/>
                </a:solidFill>
                <a:effectLst/>
                <a:latin typeface="Arial"/>
                <a:ea typeface="Arial"/>
                <a:cs typeface="Arial"/>
              </a:rPr>
              <a:t> COVID-positive </a:t>
            </a:r>
            <a:r>
              <a:rPr lang="es-US" sz="2000" b="0" i="0" strike="noStrike" cap="none" spc="0" baseline="0" dirty="0" err="1">
                <a:solidFill>
                  <a:srgbClr val="005595"/>
                </a:solidFill>
                <a:effectLst/>
                <a:latin typeface="Arial"/>
                <a:ea typeface="Arial"/>
                <a:cs typeface="Arial"/>
              </a:rPr>
              <a:t>patients</a:t>
            </a:r>
            <a:r>
              <a:rPr lang="es-US" sz="2000" b="0" i="0" strike="noStrike" cap="none" spc="0" baseline="0" dirty="0">
                <a:solidFill>
                  <a:srgbClr val="005595"/>
                </a:solidFill>
                <a:effectLst/>
                <a:latin typeface="Arial"/>
                <a:ea typeface="Arial"/>
                <a:cs typeface="Arial"/>
              </a:rPr>
              <a:t> in a </a:t>
            </a:r>
            <a:r>
              <a:rPr lang="es-US" sz="2000" b="0" i="0" strike="noStrike" cap="none" spc="0" baseline="0" dirty="0" err="1">
                <a:solidFill>
                  <a:srgbClr val="005595"/>
                </a:solidFill>
                <a:effectLst/>
                <a:latin typeface="Arial"/>
                <a:ea typeface="Arial"/>
                <a:cs typeface="Arial"/>
              </a:rPr>
              <a:t>large</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academic</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healthcare</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system</a:t>
            </a:r>
            <a:r>
              <a:rPr lang="es-US" sz="2000" b="0" i="0" strike="noStrike" cap="none" spc="0" baseline="0" dirty="0">
                <a:solidFill>
                  <a:srgbClr val="005595"/>
                </a:solidFill>
                <a:effectLst/>
                <a:latin typeface="Arial"/>
                <a:ea typeface="Arial"/>
                <a:cs typeface="Arial"/>
              </a:rPr>
              <a:t> (El posible impacto de los protocolos de priorización en las disparidades raciales en los resultados clínicos entre los pacientes que tienen resultado positivo COVID en un gran sistema académico de atención médica). Roy S, et al. </a:t>
            </a:r>
            <a:r>
              <a:rPr lang="es-US" sz="2000" b="0" i="1" strike="noStrike" cap="none" spc="0" baseline="0" dirty="0">
                <a:solidFill>
                  <a:srgbClr val="005595"/>
                </a:solidFill>
                <a:effectLst/>
                <a:latin typeface="Arial"/>
                <a:ea typeface="Arial"/>
                <a:cs typeface="Arial"/>
              </a:rPr>
              <a:t>PLOS </a:t>
            </a:r>
            <a:r>
              <a:rPr lang="es-US" sz="2000" b="0" i="1" strike="noStrike" cap="none" spc="0" baseline="0" dirty="0" err="1">
                <a:solidFill>
                  <a:srgbClr val="005595"/>
                </a:solidFill>
                <a:effectLst/>
                <a:latin typeface="Arial"/>
                <a:ea typeface="Arial"/>
                <a:cs typeface="Arial"/>
              </a:rPr>
              <a:t>One</a:t>
            </a:r>
            <a:r>
              <a:rPr lang="es-US" sz="2000" b="0" i="1" strike="noStrike" cap="none" spc="0" baseline="0" dirty="0">
                <a:solidFill>
                  <a:srgbClr val="005595"/>
                </a:solidFill>
                <a:effectLst/>
                <a:latin typeface="Arial"/>
                <a:ea typeface="Arial"/>
                <a:cs typeface="Arial"/>
              </a:rPr>
              <a:t> </a:t>
            </a:r>
            <a:r>
              <a:rPr lang="es-US" sz="2000" b="0" i="0" strike="noStrike" cap="none" spc="0" baseline="0" dirty="0">
                <a:solidFill>
                  <a:srgbClr val="005595"/>
                </a:solidFill>
                <a:effectLst/>
                <a:latin typeface="Arial"/>
                <a:ea typeface="Arial"/>
                <a:cs typeface="Arial"/>
              </a:rPr>
              <a:t>2021. </a:t>
            </a:r>
          </a:p>
          <a:p>
            <a:pPr marL="457200" indent="-457200">
              <a:buFont typeface="+mj-lt"/>
              <a:buAutoNum type="arabicPeriod"/>
            </a:pPr>
            <a:r>
              <a:rPr lang="es-US" sz="2000" b="0" i="0" strike="noStrike" cap="none" spc="0" baseline="0" dirty="0">
                <a:solidFill>
                  <a:srgbClr val="005595"/>
                </a:solidFill>
                <a:effectLst/>
                <a:latin typeface="Arial"/>
                <a:ea typeface="Arial"/>
                <a:cs typeface="Arial"/>
              </a:rPr>
              <a:t>Racial </a:t>
            </a:r>
            <a:r>
              <a:rPr lang="es-US" sz="2000" b="0" i="0" strike="noStrike" cap="none" spc="0" baseline="0" dirty="0" err="1">
                <a:solidFill>
                  <a:srgbClr val="005595"/>
                </a:solidFill>
                <a:effectLst/>
                <a:latin typeface="Arial"/>
                <a:ea typeface="Arial"/>
                <a:cs typeface="Arial"/>
              </a:rPr>
              <a:t>disparities</a:t>
            </a:r>
            <a:r>
              <a:rPr lang="es-US" sz="2000" b="0" i="0" strike="noStrike" cap="none" spc="0" baseline="0" dirty="0">
                <a:solidFill>
                  <a:srgbClr val="005595"/>
                </a:solidFill>
                <a:effectLst/>
                <a:latin typeface="Arial"/>
                <a:ea typeface="Arial"/>
                <a:cs typeface="Arial"/>
              </a:rPr>
              <a:t> in </a:t>
            </a:r>
            <a:r>
              <a:rPr lang="es-US" sz="2000" b="0" i="0" strike="noStrike" cap="none" spc="0" baseline="0" dirty="0" err="1">
                <a:solidFill>
                  <a:srgbClr val="005595"/>
                </a:solidFill>
                <a:effectLst/>
                <a:latin typeface="Arial"/>
                <a:ea typeface="Arial"/>
                <a:cs typeface="Arial"/>
              </a:rPr>
              <a:t>the</a:t>
            </a:r>
            <a:r>
              <a:rPr lang="es-US" sz="2000" b="0" i="0" strike="noStrike" cap="none" spc="0" baseline="0" dirty="0">
                <a:solidFill>
                  <a:srgbClr val="005595"/>
                </a:solidFill>
                <a:effectLst/>
                <a:latin typeface="Arial"/>
                <a:ea typeface="Arial"/>
                <a:cs typeface="Arial"/>
              </a:rPr>
              <a:t> SOFA score </a:t>
            </a:r>
            <a:r>
              <a:rPr lang="es-US" sz="2000" b="0" i="0" strike="noStrike" cap="none" spc="0" baseline="0" dirty="0" err="1">
                <a:solidFill>
                  <a:srgbClr val="005595"/>
                </a:solidFill>
                <a:effectLst/>
                <a:latin typeface="Arial"/>
                <a:ea typeface="Arial"/>
                <a:cs typeface="Arial"/>
              </a:rPr>
              <a:t>among</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patients</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hospitalized</a:t>
            </a:r>
            <a:r>
              <a:rPr lang="es-US" sz="2000" b="0" i="0" strike="noStrike" cap="none" spc="0" baseline="0" dirty="0">
                <a:solidFill>
                  <a:srgbClr val="005595"/>
                </a:solidFill>
                <a:effectLst/>
                <a:latin typeface="Arial"/>
                <a:ea typeface="Arial"/>
                <a:cs typeface="Arial"/>
              </a:rPr>
              <a:t> </a:t>
            </a:r>
            <a:r>
              <a:rPr lang="es-US" sz="2000" b="0" i="0" strike="noStrike" cap="none" spc="0" baseline="0" dirty="0" err="1">
                <a:solidFill>
                  <a:srgbClr val="005595"/>
                </a:solidFill>
                <a:effectLst/>
                <a:latin typeface="Arial"/>
                <a:ea typeface="Arial"/>
                <a:cs typeface="Arial"/>
              </a:rPr>
              <a:t>with</a:t>
            </a:r>
            <a:r>
              <a:rPr lang="es-US" sz="2000" b="0" i="0" strike="noStrike" cap="none" spc="0" baseline="0" dirty="0">
                <a:solidFill>
                  <a:srgbClr val="005595"/>
                </a:solidFill>
                <a:effectLst/>
                <a:latin typeface="Arial"/>
                <a:ea typeface="Arial"/>
                <a:cs typeface="Arial"/>
              </a:rPr>
              <a:t> COVID-19 (Disparidades raciales en el puntaje SOFA entre pacientes hospitalizados con COVID-19). </a:t>
            </a:r>
            <a:r>
              <a:rPr lang="es-US" sz="2000" b="0" i="0" strike="noStrike" cap="none" spc="0" baseline="0" dirty="0" err="1">
                <a:solidFill>
                  <a:srgbClr val="005595"/>
                </a:solidFill>
                <a:effectLst/>
                <a:latin typeface="Arial"/>
                <a:ea typeface="Arial"/>
                <a:cs typeface="Arial"/>
              </a:rPr>
              <a:t>Tolchin</a:t>
            </a:r>
            <a:r>
              <a:rPr lang="es-US" sz="2000" b="0" i="0" strike="noStrike" cap="none" spc="0" baseline="0" dirty="0">
                <a:solidFill>
                  <a:srgbClr val="005595"/>
                </a:solidFill>
                <a:effectLst/>
                <a:latin typeface="Arial"/>
                <a:ea typeface="Arial"/>
                <a:cs typeface="Arial"/>
              </a:rPr>
              <a:t> B, et al. </a:t>
            </a:r>
            <a:r>
              <a:rPr lang="es-US" sz="2000" b="0" i="1" strike="noStrike" cap="none" spc="0" baseline="0" dirty="0">
                <a:solidFill>
                  <a:srgbClr val="005595"/>
                </a:solidFill>
                <a:effectLst/>
                <a:latin typeface="Arial"/>
                <a:ea typeface="Arial"/>
                <a:cs typeface="Arial"/>
              </a:rPr>
              <a:t>PLOS </a:t>
            </a:r>
            <a:r>
              <a:rPr lang="es-US" sz="2000" b="0" i="1" strike="noStrike" cap="none" spc="0" baseline="0" dirty="0" err="1">
                <a:solidFill>
                  <a:srgbClr val="005595"/>
                </a:solidFill>
                <a:effectLst/>
                <a:latin typeface="Arial"/>
                <a:ea typeface="Arial"/>
                <a:cs typeface="Arial"/>
              </a:rPr>
              <a:t>One</a:t>
            </a:r>
            <a:r>
              <a:rPr lang="es-US" sz="2000" b="0" i="1" strike="noStrike" cap="none" spc="0" baseline="0" dirty="0">
                <a:solidFill>
                  <a:srgbClr val="005595"/>
                </a:solidFill>
                <a:effectLst/>
                <a:latin typeface="Arial"/>
                <a:ea typeface="Arial"/>
                <a:cs typeface="Arial"/>
              </a:rPr>
              <a:t> </a:t>
            </a:r>
            <a:r>
              <a:rPr lang="es-US" sz="2000" b="0" i="0" strike="noStrike" cap="none" spc="0" baseline="0" dirty="0">
                <a:solidFill>
                  <a:srgbClr val="005595"/>
                </a:solidFill>
                <a:effectLst/>
                <a:latin typeface="Arial"/>
                <a:ea typeface="Arial"/>
                <a:cs typeface="Arial"/>
              </a:rPr>
              <a:t>2021.</a:t>
            </a:r>
          </a:p>
        </p:txBody>
      </p:sp>
      <p:sp>
        <p:nvSpPr>
          <p:cNvPr id="4" name="Slide Number Placeholder 3">
            <a:extLst>
              <a:ext uri="{FF2B5EF4-FFF2-40B4-BE49-F238E27FC236}">
                <a16:creationId xmlns:a16="http://schemas.microsoft.com/office/drawing/2014/main" id="{AED04EE6-4CC3-411F-A1B6-BC774136F0F4}"/>
              </a:ext>
            </a:extLst>
          </p:cNvPr>
          <p:cNvSpPr>
            <a:spLocks noGrp="1"/>
          </p:cNvSpPr>
          <p:nvPr>
            <p:ph type="sldNum" sz="quarter" idx="11"/>
          </p:nvPr>
        </p:nvSpPr>
        <p:spPr/>
        <p:txBody>
          <a:bodyPr/>
          <a:lstStyle/>
          <a:p>
            <a:pPr>
              <a:defRPr/>
            </a:pPr>
            <a:fld id="{678D0E47-2870-4D7F-9E5B-E656D1108487}" type="slidenum">
              <a:rPr lang="en-US" altLang="en-US" smtClean="0"/>
              <a:pPr>
                <a:defRPr/>
              </a:pPr>
              <a:t>11</a:t>
            </a:fld>
            <a:endParaRPr lang="en-US" altLang="en-US"/>
          </a:p>
        </p:txBody>
      </p:sp>
    </p:spTree>
    <p:extLst>
      <p:ext uri="{BB962C8B-B14F-4D97-AF65-F5344CB8AC3E}">
        <p14:creationId xmlns:p14="http://schemas.microsoft.com/office/powerpoint/2010/main" val="16463714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353D4-749A-4D72-9829-CB3FE1EE0B81}"/>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Intención</a:t>
            </a:r>
          </a:p>
        </p:txBody>
      </p:sp>
      <p:sp>
        <p:nvSpPr>
          <p:cNvPr id="3" name="Content Placeholder 2">
            <a:extLst>
              <a:ext uri="{FF2B5EF4-FFF2-40B4-BE49-F238E27FC236}">
                <a16:creationId xmlns:a16="http://schemas.microsoft.com/office/drawing/2014/main" id="{9CE0950E-7C09-4BB6-B912-AB88F9FCD6C7}"/>
              </a:ext>
            </a:extLst>
          </p:cNvPr>
          <p:cNvSpPr>
            <a:spLocks noGrp="1"/>
          </p:cNvSpPr>
          <p:nvPr>
            <p:ph sz="half" idx="1"/>
          </p:nvPr>
        </p:nvSpPr>
        <p:spPr/>
        <p:txBody>
          <a:bodyPr/>
          <a:lstStyle/>
          <a:p>
            <a:r>
              <a:rPr lang="es-US" sz="3200" b="0" i="0" strike="noStrike" cap="none" spc="0" baseline="0">
                <a:solidFill>
                  <a:srgbClr val="005595"/>
                </a:solidFill>
                <a:effectLst/>
                <a:latin typeface="Arial"/>
                <a:ea typeface="Arial"/>
                <a:cs typeface="Arial"/>
              </a:rPr>
              <a:t>Punto de inflexión</a:t>
            </a:r>
          </a:p>
          <a:p>
            <a:r>
              <a:rPr lang="es-US" sz="3200" b="0" i="0" strike="noStrike" cap="none" spc="0" baseline="0">
                <a:solidFill>
                  <a:srgbClr val="005595"/>
                </a:solidFill>
                <a:effectLst/>
                <a:latin typeface="Arial"/>
                <a:ea typeface="Arial"/>
                <a:cs typeface="Arial"/>
              </a:rPr>
              <a:t>Determinar la intención de la priorización</a:t>
            </a:r>
          </a:p>
        </p:txBody>
      </p:sp>
      <p:sp>
        <p:nvSpPr>
          <p:cNvPr id="5" name="Slide Number Placeholder 4">
            <a:extLst>
              <a:ext uri="{FF2B5EF4-FFF2-40B4-BE49-F238E27FC236}">
                <a16:creationId xmlns:a16="http://schemas.microsoft.com/office/drawing/2014/main" id="{0B9AE3A2-CCAB-45B5-A1B7-50DE7477EB27}"/>
              </a:ext>
            </a:extLst>
          </p:cNvPr>
          <p:cNvSpPr>
            <a:spLocks noGrp="1"/>
          </p:cNvSpPr>
          <p:nvPr>
            <p:ph type="sldNum" sz="quarter" idx="11"/>
          </p:nvPr>
        </p:nvSpPr>
        <p:spPr/>
        <p:txBody>
          <a:bodyPr/>
          <a:lstStyle/>
          <a:p>
            <a:pPr>
              <a:defRPr/>
            </a:pPr>
            <a:fld id="{66BF0931-17E3-422E-9460-9C41BB3665FD}" type="slidenum">
              <a:rPr lang="en-US" altLang="en-US" smtClean="0"/>
              <a:pPr>
                <a:defRPr/>
              </a:pPr>
              <a:t>12</a:t>
            </a:fld>
            <a:endParaRPr lang="en-US" altLang="en-US"/>
          </a:p>
        </p:txBody>
      </p:sp>
      <p:sp>
        <p:nvSpPr>
          <p:cNvPr id="7" name="Rectangle: Rounded Corners 6">
            <a:extLst>
              <a:ext uri="{FF2B5EF4-FFF2-40B4-BE49-F238E27FC236}">
                <a16:creationId xmlns:a16="http://schemas.microsoft.com/office/drawing/2014/main" id="{F672A6B5-2358-46C2-A2D1-0CD098F92034}"/>
              </a:ext>
            </a:extLst>
          </p:cNvPr>
          <p:cNvSpPr/>
          <p:nvPr/>
        </p:nvSpPr>
        <p:spPr bwMode="auto">
          <a:xfrm>
            <a:off x="6553200" y="1417638"/>
            <a:ext cx="4343400" cy="4373562"/>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algn="ctr"/>
            <a:r>
              <a:rPr lang="es-US" sz="3600" b="0" i="0" strike="noStrike" cap="none" spc="0" baseline="0" dirty="0">
                <a:solidFill>
                  <a:srgbClr val="000000"/>
                </a:solidFill>
                <a:effectLst/>
                <a:latin typeface="Arial"/>
                <a:ea typeface="Arial"/>
                <a:cs typeface="Arial"/>
              </a:rPr>
              <a:t>¿</a:t>
            </a:r>
            <a:r>
              <a:rPr lang="es-US" sz="3600" b="1" i="0" strike="noStrike" cap="none" spc="0" baseline="0" dirty="0">
                <a:solidFill>
                  <a:srgbClr val="000000"/>
                </a:solidFill>
                <a:effectLst/>
                <a:latin typeface="Arial"/>
                <a:ea typeface="Arial"/>
                <a:cs typeface="Arial"/>
              </a:rPr>
              <a:t>Empeoraremos, mantendremos </a:t>
            </a:r>
            <a:r>
              <a:rPr lang="es-US" sz="3600" b="0" i="0" strike="noStrike" cap="none" spc="0" baseline="0" dirty="0">
                <a:solidFill>
                  <a:srgbClr val="000000"/>
                </a:solidFill>
                <a:effectLst/>
                <a:latin typeface="Arial"/>
                <a:ea typeface="Arial"/>
                <a:cs typeface="Arial"/>
              </a:rPr>
              <a:t>o</a:t>
            </a:r>
            <a:r>
              <a:rPr lang="es-US" sz="3600" b="1" i="0" strike="noStrike" cap="none" spc="0" baseline="0" dirty="0">
                <a:solidFill>
                  <a:srgbClr val="000000"/>
                </a:solidFill>
                <a:effectLst/>
                <a:latin typeface="Arial"/>
                <a:ea typeface="Arial"/>
                <a:cs typeface="Arial"/>
              </a:rPr>
              <a:t> reduciremos </a:t>
            </a:r>
            <a:r>
              <a:rPr lang="es-US" sz="3600" b="0" i="0" strike="noStrike" cap="none" spc="0" baseline="0" dirty="0">
                <a:solidFill>
                  <a:srgbClr val="000000"/>
                </a:solidFill>
                <a:effectLst/>
                <a:latin typeface="Arial"/>
                <a:ea typeface="Arial"/>
                <a:cs typeface="Arial"/>
              </a:rPr>
              <a:t>las inequidades en salud a través de este enfoque?</a:t>
            </a:r>
          </a:p>
        </p:txBody>
      </p:sp>
    </p:spTree>
    <p:extLst>
      <p:ext uri="{BB962C8B-B14F-4D97-AF65-F5344CB8AC3E}">
        <p14:creationId xmlns:p14="http://schemas.microsoft.com/office/powerpoint/2010/main" val="136958797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C4988F2-420E-4327-B25A-147236BD9CC3}"/>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Valores y principios</a:t>
            </a:r>
          </a:p>
        </p:txBody>
      </p:sp>
      <p:sp>
        <p:nvSpPr>
          <p:cNvPr id="7" name="Content Placeholder 6">
            <a:extLst>
              <a:ext uri="{FF2B5EF4-FFF2-40B4-BE49-F238E27FC236}">
                <a16:creationId xmlns:a16="http://schemas.microsoft.com/office/drawing/2014/main" id="{9CEA267D-30D9-4475-B601-BFC768216ACE}"/>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Comprensión compartida: </a:t>
            </a:r>
          </a:p>
          <a:p>
            <a:pPr lvl="1"/>
            <a:r>
              <a:rPr lang="es-US" sz="2800" b="0" i="0" strike="noStrike" cap="none" spc="0" baseline="0">
                <a:solidFill>
                  <a:srgbClr val="005595"/>
                </a:solidFill>
                <a:effectLst/>
                <a:latin typeface="Arial"/>
                <a:ea typeface="Arial"/>
                <a:cs typeface="Arial"/>
              </a:rPr>
              <a:t>Los enfoques de uso común no se alinean con nuestra intención</a:t>
            </a:r>
          </a:p>
          <a:p>
            <a:r>
              <a:rPr lang="es-US" sz="3200" b="0" i="0" strike="noStrike" cap="none" spc="0" baseline="0">
                <a:solidFill>
                  <a:srgbClr val="005595"/>
                </a:solidFill>
                <a:effectLst/>
                <a:latin typeface="Arial"/>
                <a:ea typeface="Arial"/>
                <a:cs typeface="Arial"/>
              </a:rPr>
              <a:t>Acuerdo sobre valores y principios</a:t>
            </a:r>
          </a:p>
        </p:txBody>
      </p:sp>
      <p:sp>
        <p:nvSpPr>
          <p:cNvPr id="5" name="Slide Number Placeholder 4">
            <a:extLst>
              <a:ext uri="{FF2B5EF4-FFF2-40B4-BE49-F238E27FC236}">
                <a16:creationId xmlns:a16="http://schemas.microsoft.com/office/drawing/2014/main" id="{DBDC983E-4EC7-4FF7-9322-880E4C967D02}"/>
              </a:ext>
            </a:extLst>
          </p:cNvPr>
          <p:cNvSpPr>
            <a:spLocks noGrp="1"/>
          </p:cNvSpPr>
          <p:nvPr>
            <p:ph type="sldNum" sz="quarter" idx="11"/>
          </p:nvPr>
        </p:nvSpPr>
        <p:spPr/>
        <p:txBody>
          <a:bodyPr/>
          <a:lstStyle/>
          <a:p>
            <a:pPr>
              <a:defRPr/>
            </a:pPr>
            <a:fld id="{66BF0931-17E3-422E-9460-9C41BB3665FD}" type="slidenum">
              <a:rPr lang="en-US" altLang="en-US" smtClean="0"/>
              <a:pPr>
                <a:defRPr/>
              </a:pPr>
              <a:t>13</a:t>
            </a:fld>
            <a:endParaRPr lang="en-US" altLang="en-US"/>
          </a:p>
        </p:txBody>
      </p:sp>
    </p:spTree>
    <p:extLst>
      <p:ext uri="{BB962C8B-B14F-4D97-AF65-F5344CB8AC3E}">
        <p14:creationId xmlns:p14="http://schemas.microsoft.com/office/powerpoint/2010/main" val="80748892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939D91F-2010-4533-8A6E-03F46D21BC6C}"/>
              </a:ext>
            </a:extLst>
          </p:cNvPr>
          <p:cNvSpPr>
            <a:spLocks noGrp="1"/>
          </p:cNvSpPr>
          <p:nvPr>
            <p:ph type="title"/>
          </p:nvPr>
        </p:nvSpPr>
        <p:spPr>
          <a:xfrm>
            <a:off x="609600" y="274638"/>
            <a:ext cx="10972800" cy="487362"/>
          </a:xfrm>
        </p:spPr>
        <p:txBody>
          <a:bodyPr vert="horz" wrap="square" lIns="91440" tIns="45720" rIns="91440" bIns="45720" numCol="1" anchor="b" anchorCtr="0" compatLnSpc="1">
            <a:prstTxWarp prst="textNoShape">
              <a:avLst/>
            </a:prstTxWarp>
          </a:bodyPr>
          <a:lstStyle/>
          <a:p>
            <a:pPr algn="ctr"/>
            <a:r>
              <a:rPr lang="es-US" sz="3200" b="1" i="0" strike="noStrike" cap="none" spc="0" baseline="0" dirty="0">
                <a:solidFill>
                  <a:srgbClr val="005595"/>
                </a:solidFill>
                <a:effectLst/>
                <a:latin typeface="Arial"/>
                <a:ea typeface="Arial"/>
                <a:cs typeface="Arial"/>
              </a:rPr>
              <a:t>La esperanza y la innovación son la base</a:t>
            </a:r>
          </a:p>
        </p:txBody>
      </p:sp>
      <p:pic>
        <p:nvPicPr>
          <p:cNvPr id="6" name="Content Placeholder 5" descr="Piramide con siete niveles. Desde abajo, los niveles son lo siguente: esperanza e innovacion, valores y prioridades conversadas con ORAAC, guia provisional y herramienta de priorizacion, preparacion informativa, voluntad, apoyo experto, y dialogo. El punto del piramide toca dos circulos concentricos. El circulo exterior dice recomendaciones, mientras el circulo interior dice guia de atencion de crisis centrada en la equidad sanitaria.">
            <a:extLst>
              <a:ext uri="{FF2B5EF4-FFF2-40B4-BE49-F238E27FC236}">
                <a16:creationId xmlns:a16="http://schemas.microsoft.com/office/drawing/2014/main" id="{BDA6285A-31C3-43FA-A9BA-23F66374E99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40000" y="742949"/>
            <a:ext cx="7442200" cy="5581651"/>
          </a:xfrm>
        </p:spPr>
      </p:pic>
      <p:sp>
        <p:nvSpPr>
          <p:cNvPr id="4" name="Slide Number Placeholder 3">
            <a:extLst>
              <a:ext uri="{FF2B5EF4-FFF2-40B4-BE49-F238E27FC236}">
                <a16:creationId xmlns:a16="http://schemas.microsoft.com/office/drawing/2014/main" id="{89E3B58D-75D9-4C7F-893F-66036CF93E7A}"/>
              </a:ext>
            </a:extLst>
          </p:cNvPr>
          <p:cNvSpPr>
            <a:spLocks noGrp="1"/>
          </p:cNvSpPr>
          <p:nvPr>
            <p:ph type="sldNum" sz="quarter" idx="11"/>
          </p:nvPr>
        </p:nvSpPr>
        <p:spPr/>
        <p:txBody>
          <a:bodyPr/>
          <a:lstStyle/>
          <a:p>
            <a:pPr>
              <a:defRPr/>
            </a:pPr>
            <a:fld id="{678D0E47-2870-4D7F-9E5B-E656D1108487}" type="slidenum">
              <a:rPr lang="en-US" altLang="en-US" smtClean="0"/>
              <a:pPr>
                <a:defRPr/>
              </a:pPr>
              <a:t>14</a:t>
            </a:fld>
            <a:endParaRPr lang="en-US" altLang="en-US"/>
          </a:p>
        </p:txBody>
      </p:sp>
    </p:spTree>
    <p:extLst>
      <p:ext uri="{BB962C8B-B14F-4D97-AF65-F5344CB8AC3E}">
        <p14:creationId xmlns:p14="http://schemas.microsoft.com/office/powerpoint/2010/main" val="256229238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BA921F2-EEE8-42D0-8250-4D5D44C5602B}"/>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Qué sigue</a:t>
            </a:r>
          </a:p>
        </p:txBody>
      </p:sp>
      <p:sp>
        <p:nvSpPr>
          <p:cNvPr id="4" name="Content Placeholder 3">
            <a:extLst>
              <a:ext uri="{FF2B5EF4-FFF2-40B4-BE49-F238E27FC236}">
                <a16:creationId xmlns:a16="http://schemas.microsoft.com/office/drawing/2014/main" id="{38B9E1D7-83A3-4068-BBDE-BA7E624F7F5A}"/>
              </a:ext>
            </a:extLst>
          </p:cNvPr>
          <p:cNvSpPr>
            <a:spLocks noGrp="1"/>
          </p:cNvSpPr>
          <p:nvPr>
            <p:ph idx="1"/>
          </p:nvPr>
        </p:nvSpPr>
        <p:spPr>
          <a:xfrm>
            <a:off x="609600" y="1600200"/>
            <a:ext cx="10972800" cy="2133600"/>
          </a:xfrm>
        </p:spPr>
        <p:txBody>
          <a:bodyPr/>
          <a:lstStyle/>
          <a:p>
            <a:r>
              <a:rPr lang="es-US" sz="3200" b="0" i="0" strike="noStrike" cap="none" spc="0" baseline="0">
                <a:solidFill>
                  <a:srgbClr val="005595"/>
                </a:solidFill>
                <a:effectLst/>
                <a:latin typeface="Arial"/>
                <a:ea typeface="Arial"/>
                <a:cs typeface="Arial"/>
              </a:rPr>
              <a:t>Declaraciones</a:t>
            </a:r>
          </a:p>
          <a:p>
            <a:r>
              <a:rPr lang="es-US" sz="3200" b="0" i="0" strike="noStrike" cap="none" spc="0" baseline="0">
                <a:solidFill>
                  <a:srgbClr val="005595"/>
                </a:solidFill>
                <a:effectLst/>
                <a:latin typeface="Arial"/>
                <a:ea typeface="Arial"/>
                <a:cs typeface="Arial"/>
              </a:rPr>
              <a:t>Puesta en práctica</a:t>
            </a:r>
          </a:p>
          <a:p>
            <a:r>
              <a:rPr lang="es-US" sz="3200" b="0" i="0" strike="noStrike" cap="none" spc="0" baseline="0">
                <a:solidFill>
                  <a:srgbClr val="005595"/>
                </a:solidFill>
                <a:effectLst/>
                <a:latin typeface="Arial"/>
                <a:ea typeface="Arial"/>
                <a:cs typeface="Arial"/>
              </a:rPr>
              <a:t>Generación de recomendaciones </a:t>
            </a:r>
          </a:p>
          <a:p>
            <a:endParaRPr lang="en-US"/>
          </a:p>
        </p:txBody>
      </p:sp>
      <p:sp>
        <p:nvSpPr>
          <p:cNvPr id="2" name="Slide Number Placeholder 1">
            <a:extLst>
              <a:ext uri="{FF2B5EF4-FFF2-40B4-BE49-F238E27FC236}">
                <a16:creationId xmlns:a16="http://schemas.microsoft.com/office/drawing/2014/main" id="{C1B7D335-F1CE-4A9F-822D-88F658CFB630}"/>
              </a:ext>
            </a:extLst>
          </p:cNvPr>
          <p:cNvSpPr>
            <a:spLocks noGrp="1"/>
          </p:cNvSpPr>
          <p:nvPr>
            <p:ph type="sldNum" sz="quarter" idx="11"/>
          </p:nvPr>
        </p:nvSpPr>
        <p:spPr/>
        <p:txBody>
          <a:bodyPr/>
          <a:lstStyle/>
          <a:p>
            <a:pPr>
              <a:defRPr/>
            </a:pPr>
            <a:fld id="{137EC908-0AD5-4A0E-8D51-C307C1E88F67}" type="slidenum">
              <a:rPr lang="en-US" altLang="en-US" smtClean="0"/>
              <a:pPr>
                <a:defRPr/>
              </a:pPr>
              <a:t>15</a:t>
            </a:fld>
            <a:endParaRPr lang="en-US" altLang="en-US"/>
          </a:p>
        </p:txBody>
      </p:sp>
      <p:pic>
        <p:nvPicPr>
          <p:cNvPr id="7" name="Graphic 6" descr="Road with solid fill">
            <a:extLst>
              <a:ext uri="{FF2B5EF4-FFF2-40B4-BE49-F238E27FC236}">
                <a16:creationId xmlns:a16="http://schemas.microsoft.com/office/drawing/2014/main" id="{1858BADE-4377-4DE2-970A-92F52D74F6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77200" y="2286000"/>
            <a:ext cx="2895600" cy="2895600"/>
          </a:xfrm>
          <a:prstGeom prst="rect">
            <a:avLst/>
          </a:prstGeom>
        </p:spPr>
      </p:pic>
    </p:spTree>
    <p:extLst>
      <p:ext uri="{BB962C8B-B14F-4D97-AF65-F5344CB8AC3E}">
        <p14:creationId xmlns:p14="http://schemas.microsoft.com/office/powerpoint/2010/main" val="352085383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5DAA9F1-F416-428A-9522-CC32F0C58975}"/>
              </a:ext>
            </a:extLst>
          </p:cNvPr>
          <p:cNvSpPr>
            <a:spLocks noGrp="1"/>
          </p:cNvSpPr>
          <p:nvPr>
            <p:ph type="sldNum" sz="quarter" idx="11"/>
          </p:nvPr>
        </p:nvSpPr>
        <p:spPr/>
        <p:txBody>
          <a:bodyPr/>
          <a:lstStyle/>
          <a:p>
            <a:pPr>
              <a:defRPr/>
            </a:pPr>
            <a:fld id="{678D0E47-2870-4D7F-9E5B-E656D1108487}" type="slidenum">
              <a:rPr lang="en-US" altLang="en-US" smtClean="0"/>
              <a:pPr>
                <a:defRPr/>
              </a:pPr>
              <a:t>16</a:t>
            </a:fld>
            <a:endParaRPr lang="en-US" altLang="en-US"/>
          </a:p>
        </p:txBody>
      </p:sp>
      <p:sp>
        <p:nvSpPr>
          <p:cNvPr id="2" name="Title 1">
            <a:extLst>
              <a:ext uri="{FF2B5EF4-FFF2-40B4-BE49-F238E27FC236}">
                <a16:creationId xmlns:a16="http://schemas.microsoft.com/office/drawing/2014/main" id="{90004A9C-3B15-4100-AAB0-959ED8075DE8}"/>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Proceso futuro</a:t>
            </a:r>
          </a:p>
        </p:txBody>
      </p:sp>
      <p:graphicFrame>
        <p:nvGraphicFramePr>
          <p:cNvPr id="5" name="Diagram 4" descr="A diagram with arrows showing the first part of a process: Present recommendations, committee feedback, community engagement">
            <a:extLst>
              <a:ext uri="{FF2B5EF4-FFF2-40B4-BE49-F238E27FC236}">
                <a16:creationId xmlns:a16="http://schemas.microsoft.com/office/drawing/2014/main" id="{D2ED01CB-3F47-4569-93DD-55D1432E7BE9}"/>
              </a:ext>
            </a:extLst>
          </p:cNvPr>
          <p:cNvGraphicFramePr/>
          <p:nvPr>
            <p:extLst>
              <p:ext uri="{D42A27DB-BD31-4B8C-83A1-F6EECF244321}">
                <p14:modId xmlns:p14="http://schemas.microsoft.com/office/powerpoint/2010/main" val="1581792720"/>
              </p:ext>
            </p:extLst>
          </p:nvPr>
        </p:nvGraphicFramePr>
        <p:xfrm>
          <a:off x="317500" y="882924"/>
          <a:ext cx="115570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descr="A diagram with arrows showing the second part of the process: public comment, revised recommendations, and final recommendations">
            <a:extLst>
              <a:ext uri="{FF2B5EF4-FFF2-40B4-BE49-F238E27FC236}">
                <a16:creationId xmlns:a16="http://schemas.microsoft.com/office/drawing/2014/main" id="{7747E163-03B6-417B-AF25-E33210AF7D7A}"/>
              </a:ext>
            </a:extLst>
          </p:cNvPr>
          <p:cNvGraphicFramePr/>
          <p:nvPr>
            <p:extLst>
              <p:ext uri="{D42A27DB-BD31-4B8C-83A1-F6EECF244321}">
                <p14:modId xmlns:p14="http://schemas.microsoft.com/office/powerpoint/2010/main" val="3419858018"/>
              </p:ext>
            </p:extLst>
          </p:nvPr>
        </p:nvGraphicFramePr>
        <p:xfrm>
          <a:off x="1219200" y="3810000"/>
          <a:ext cx="9982200" cy="2514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76624389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FFC3A-E41F-4B31-803F-44B0972F2510}"/>
              </a:ext>
            </a:extLst>
          </p:cNvPr>
          <p:cNvSpPr>
            <a:spLocks noGrp="1"/>
          </p:cNvSpPr>
          <p:nvPr>
            <p:ph type="title"/>
          </p:nvPr>
        </p:nvSpPr>
        <p:spPr/>
        <p:txBody>
          <a:bodyPr/>
          <a:lstStyle/>
          <a:p>
            <a:r>
              <a:rPr lang="en-US" dirty="0" err="1"/>
              <a:t>Descargo</a:t>
            </a:r>
            <a:r>
              <a:rPr lang="en-US" dirty="0"/>
              <a:t> de </a:t>
            </a:r>
            <a:r>
              <a:rPr lang="en-US" dirty="0" err="1"/>
              <a:t>responsibilidad</a:t>
            </a:r>
            <a:endParaRPr lang="en-US" dirty="0"/>
          </a:p>
        </p:txBody>
      </p:sp>
      <p:sp>
        <p:nvSpPr>
          <p:cNvPr id="3" name="Content Placeholder 2">
            <a:extLst>
              <a:ext uri="{FF2B5EF4-FFF2-40B4-BE49-F238E27FC236}">
                <a16:creationId xmlns:a16="http://schemas.microsoft.com/office/drawing/2014/main" id="{6C8DDD44-1AD4-4C50-8BD1-8D86B7D0CAEF}"/>
              </a:ext>
            </a:extLst>
          </p:cNvPr>
          <p:cNvSpPr>
            <a:spLocks noGrp="1"/>
          </p:cNvSpPr>
          <p:nvPr>
            <p:ph idx="1"/>
          </p:nvPr>
        </p:nvSpPr>
        <p:spPr/>
        <p:txBody>
          <a:bodyPr/>
          <a:lstStyle/>
          <a:p>
            <a:pPr marL="0" indent="0">
              <a:buNone/>
            </a:pPr>
            <a:r>
              <a:rPr lang="es-ES" dirty="0"/>
              <a:t>El borrador de las declaraciones de diapositivas estaban destinadas a generar la discusión del subcomité y avanzar hacia el desarrollo de recomendaciones. Estas declaraciones no están destinadas a representar las posiciones de los enfoques del Subcomité de clasificación, Consultores o personal de Oregon Health </a:t>
            </a:r>
            <a:r>
              <a:rPr lang="es-ES" dirty="0" err="1"/>
              <a:t>Authority</a:t>
            </a:r>
            <a:r>
              <a:rPr lang="es-ES" dirty="0"/>
              <a:t>. </a:t>
            </a:r>
            <a:endParaRPr lang="en-US" dirty="0"/>
          </a:p>
        </p:txBody>
      </p:sp>
      <p:sp>
        <p:nvSpPr>
          <p:cNvPr id="4" name="Slide Number Placeholder 3">
            <a:extLst>
              <a:ext uri="{FF2B5EF4-FFF2-40B4-BE49-F238E27FC236}">
                <a16:creationId xmlns:a16="http://schemas.microsoft.com/office/drawing/2014/main" id="{397BC231-280A-4CE1-A02F-DBE5F321F0E3}"/>
              </a:ext>
            </a:extLst>
          </p:cNvPr>
          <p:cNvSpPr>
            <a:spLocks noGrp="1"/>
          </p:cNvSpPr>
          <p:nvPr>
            <p:ph type="sldNum" sz="quarter" idx="11"/>
          </p:nvPr>
        </p:nvSpPr>
        <p:spPr/>
        <p:txBody>
          <a:bodyPr/>
          <a:lstStyle/>
          <a:p>
            <a:pPr>
              <a:defRPr/>
            </a:pPr>
            <a:fld id="{678D0E47-2870-4D7F-9E5B-E656D1108487}" type="slidenum">
              <a:rPr lang="en-US" altLang="en-US" smtClean="0"/>
              <a:pPr>
                <a:defRPr/>
              </a:pPr>
              <a:t>17</a:t>
            </a:fld>
            <a:endParaRPr lang="en-US" altLang="en-US"/>
          </a:p>
        </p:txBody>
      </p:sp>
    </p:spTree>
    <p:extLst>
      <p:ext uri="{BB962C8B-B14F-4D97-AF65-F5344CB8AC3E}">
        <p14:creationId xmlns:p14="http://schemas.microsoft.com/office/powerpoint/2010/main" val="289169723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09D0F-DB63-49C0-B2B1-BA58EB78F8B2}"/>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Declaraciones preliminares (1 de 9)</a:t>
            </a:r>
          </a:p>
        </p:txBody>
      </p:sp>
      <p:sp>
        <p:nvSpPr>
          <p:cNvPr id="3" name="Content Placeholder 2">
            <a:extLst>
              <a:ext uri="{FF2B5EF4-FFF2-40B4-BE49-F238E27FC236}">
                <a16:creationId xmlns:a16="http://schemas.microsoft.com/office/drawing/2014/main" id="{1A949012-E812-4058-8402-A7BD2220F3EA}"/>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Nos centraremos en la esperanza y la innovación en nuestro trabajo y no nos limitaremos a las prácticas actuales o a las opciones conocidas.</a:t>
            </a:r>
          </a:p>
        </p:txBody>
      </p:sp>
      <p:sp>
        <p:nvSpPr>
          <p:cNvPr id="4" name="Slide Number Placeholder 3">
            <a:extLst>
              <a:ext uri="{FF2B5EF4-FFF2-40B4-BE49-F238E27FC236}">
                <a16:creationId xmlns:a16="http://schemas.microsoft.com/office/drawing/2014/main" id="{7876CA4C-3EA0-4A1F-8E5D-285A8133479C}"/>
              </a:ext>
            </a:extLst>
          </p:cNvPr>
          <p:cNvSpPr>
            <a:spLocks noGrp="1"/>
          </p:cNvSpPr>
          <p:nvPr>
            <p:ph type="sldNum" sz="quarter" idx="11"/>
          </p:nvPr>
        </p:nvSpPr>
        <p:spPr/>
        <p:txBody>
          <a:bodyPr/>
          <a:lstStyle/>
          <a:p>
            <a:pPr>
              <a:defRPr/>
            </a:pPr>
            <a:fld id="{678D0E47-2870-4D7F-9E5B-E656D1108487}" type="slidenum">
              <a:rPr lang="en-US" altLang="en-US" smtClean="0"/>
              <a:pPr>
                <a:defRPr/>
              </a:pPr>
              <a:t>18</a:t>
            </a:fld>
            <a:endParaRPr lang="en-US" altLang="en-US"/>
          </a:p>
        </p:txBody>
      </p:sp>
    </p:spTree>
    <p:extLst>
      <p:ext uri="{BB962C8B-B14F-4D97-AF65-F5344CB8AC3E}">
        <p14:creationId xmlns:p14="http://schemas.microsoft.com/office/powerpoint/2010/main" val="153635774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09D0F-DB63-49C0-B2B1-BA58EB78F8B2}"/>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Declaraciones preliminares (2 de 9)</a:t>
            </a:r>
          </a:p>
        </p:txBody>
      </p:sp>
      <p:sp>
        <p:nvSpPr>
          <p:cNvPr id="3" name="Content Placeholder 2">
            <a:extLst>
              <a:ext uri="{FF2B5EF4-FFF2-40B4-BE49-F238E27FC236}">
                <a16:creationId xmlns:a16="http://schemas.microsoft.com/office/drawing/2014/main" id="{1A949012-E812-4058-8402-A7BD2220F3EA}"/>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Trabajaremos para lograr la justicia en los procedimientos a través de la transparencia, buscando aportes de la comunidad sobre recomendaciones emergentes, evaluando los valores culturales locales relacionados con la asignación de recursos, teniendo en cuenta esta información como parte del desarrollo de recomendaciones y abordando las inquietudes que surjan. Priorizaremos el aporte de las comunidades que enfrentan las mayores inequidades en salud.</a:t>
            </a:r>
          </a:p>
        </p:txBody>
      </p:sp>
      <p:sp>
        <p:nvSpPr>
          <p:cNvPr id="4" name="Slide Number Placeholder 3">
            <a:extLst>
              <a:ext uri="{FF2B5EF4-FFF2-40B4-BE49-F238E27FC236}">
                <a16:creationId xmlns:a16="http://schemas.microsoft.com/office/drawing/2014/main" id="{7876CA4C-3EA0-4A1F-8E5D-285A8133479C}"/>
              </a:ext>
            </a:extLst>
          </p:cNvPr>
          <p:cNvSpPr>
            <a:spLocks noGrp="1"/>
          </p:cNvSpPr>
          <p:nvPr>
            <p:ph type="sldNum" sz="quarter" idx="11"/>
          </p:nvPr>
        </p:nvSpPr>
        <p:spPr/>
        <p:txBody>
          <a:bodyPr/>
          <a:lstStyle/>
          <a:p>
            <a:pPr>
              <a:defRPr/>
            </a:pPr>
            <a:fld id="{678D0E47-2870-4D7F-9E5B-E656D1108487}" type="slidenum">
              <a:rPr lang="en-US" altLang="en-US" smtClean="0"/>
              <a:pPr>
                <a:defRPr/>
              </a:pPr>
              <a:t>19</a:t>
            </a:fld>
            <a:endParaRPr lang="en-US" altLang="en-US"/>
          </a:p>
        </p:txBody>
      </p:sp>
    </p:spTree>
    <p:extLst>
      <p:ext uri="{BB962C8B-B14F-4D97-AF65-F5344CB8AC3E}">
        <p14:creationId xmlns:p14="http://schemas.microsoft.com/office/powerpoint/2010/main" val="322706945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39704-9341-4113-89D0-4C76FB68D257}"/>
              </a:ext>
            </a:extLst>
          </p:cNvPr>
          <p:cNvSpPr>
            <a:spLocks noGrp="1"/>
          </p:cNvSpPr>
          <p:nvPr>
            <p:ph type="title"/>
          </p:nvPr>
        </p:nvSpPr>
        <p:spPr>
          <a:xfrm>
            <a:off x="1981200" y="52383"/>
            <a:ext cx="8229600" cy="1439862"/>
          </a:xfrm>
        </p:spPr>
        <p:txBody>
          <a:bodyPr/>
          <a:lstStyle/>
          <a:p>
            <a:pPr algn="ctr"/>
            <a:r>
              <a:rPr lang="es-MX" sz="4400" dirty="0">
                <a:latin typeface="Arial" panose="020B0604020202020204" pitchFamily="34" charset="0"/>
                <a:cs typeface="Arial" panose="020B0604020202020204" pitchFamily="34" charset="0"/>
              </a:rPr>
              <a:t>Interpretación </a:t>
            </a:r>
          </a:p>
        </p:txBody>
      </p:sp>
      <p:sp>
        <p:nvSpPr>
          <p:cNvPr id="4" name="TextBox 3">
            <a:extLst>
              <a:ext uri="{FF2B5EF4-FFF2-40B4-BE49-F238E27FC236}">
                <a16:creationId xmlns:a16="http://schemas.microsoft.com/office/drawing/2014/main" id="{3B26D755-A558-43EE-88BB-64D1A31F6CBA}"/>
              </a:ext>
            </a:extLst>
          </p:cNvPr>
          <p:cNvSpPr txBox="1"/>
          <p:nvPr/>
        </p:nvSpPr>
        <p:spPr>
          <a:xfrm>
            <a:off x="549340" y="4208583"/>
            <a:ext cx="11506200" cy="2215991"/>
          </a:xfrm>
          <a:prstGeom prst="rect">
            <a:avLst/>
          </a:prstGeom>
          <a:noFill/>
        </p:spPr>
        <p:txBody>
          <a:bodyPr wrap="square" rtlCol="0">
            <a:spAutoFit/>
          </a:bodyPr>
          <a:lstStyle/>
          <a:p>
            <a:pPr marL="285750" indent="-285750">
              <a:buFont typeface="Arial" panose="020B0604020202020204" pitchFamily="34" charset="0"/>
              <a:buChar char="•"/>
            </a:pPr>
            <a:r>
              <a:rPr lang="es-ES" sz="2300" dirty="0">
                <a:solidFill>
                  <a:srgbClr val="005595"/>
                </a:solidFill>
                <a:latin typeface="Arial" panose="020B0604020202020204" pitchFamily="34" charset="0"/>
                <a:cs typeface="Arial" panose="020B0604020202020204" pitchFamily="34" charset="0"/>
              </a:rPr>
              <a:t>Haga clic en el ícono del globo terráqueo para habilitar las opciones de </a:t>
            </a:r>
          </a:p>
          <a:p>
            <a:pPr marL="285750" indent="-285750">
              <a:buFont typeface="Arial" panose="020B0604020202020204" pitchFamily="34" charset="0"/>
              <a:buChar char="•"/>
            </a:pPr>
            <a:r>
              <a:rPr lang="es-ES" sz="2300" dirty="0">
                <a:solidFill>
                  <a:srgbClr val="005595"/>
                </a:solidFill>
                <a:latin typeface="Arial" panose="020B0604020202020204" pitchFamily="34" charset="0"/>
                <a:cs typeface="Arial" panose="020B0604020202020204" pitchFamily="34" charset="0"/>
              </a:rPr>
              <a:t>interpretación. </a:t>
            </a:r>
          </a:p>
          <a:p>
            <a:pPr marL="285750" indent="-285750">
              <a:buFont typeface="Arial" panose="020B0604020202020204" pitchFamily="34" charset="0"/>
              <a:buChar char="•"/>
            </a:pPr>
            <a:r>
              <a:rPr lang="es-ES" sz="2300" dirty="0">
                <a:solidFill>
                  <a:srgbClr val="005595"/>
                </a:solidFill>
                <a:latin typeface="Arial" panose="020B0604020202020204" pitchFamily="34" charset="0"/>
                <a:cs typeface="Arial" panose="020B0604020202020204" pitchFamily="34" charset="0"/>
              </a:rPr>
              <a:t>Seleccione el idioma. </a:t>
            </a:r>
          </a:p>
          <a:p>
            <a:pPr marL="285750" indent="-285750">
              <a:buFont typeface="Arial" panose="020B0604020202020204" pitchFamily="34" charset="0"/>
              <a:buChar char="•"/>
            </a:pPr>
            <a:r>
              <a:rPr lang="es-ES" sz="2300" dirty="0">
                <a:solidFill>
                  <a:srgbClr val="005595"/>
                </a:solidFill>
                <a:latin typeface="Arial" panose="020B0604020202020204" pitchFamily="34" charset="0"/>
                <a:cs typeface="Arial" panose="020B0604020202020204" pitchFamily="34" charset="0"/>
              </a:rPr>
              <a:t>Puede optar por escuchar el audio original con el volumen más bajo, o bien seleccionar “Mute original audio” (Silenciar audio original) para dejar de escuchar el audio original.</a:t>
            </a:r>
            <a:endParaRPr lang="en-US" sz="2300" dirty="0">
              <a:solidFill>
                <a:srgbClr val="005595"/>
              </a:solidFill>
              <a:latin typeface="Arial" panose="020B0604020202020204" pitchFamily="34" charset="0"/>
              <a:cs typeface="Arial" panose="020B0604020202020204" pitchFamily="34" charset="0"/>
            </a:endParaRPr>
          </a:p>
        </p:txBody>
      </p:sp>
      <p:pic>
        <p:nvPicPr>
          <p:cNvPr id="11" name="Picture 10" descr="This is a picture of the Zoom control panel, gray words on a black background. Circle surrounding Interpretation globe logo. The arrow next to Interpretation is clicked and shows a menu with the options: for Off, English, Russian and manage language interpretation.">
            <a:extLst>
              <a:ext uri="{FF2B5EF4-FFF2-40B4-BE49-F238E27FC236}">
                <a16:creationId xmlns:a16="http://schemas.microsoft.com/office/drawing/2014/main" id="{9ECC22C3-F7FA-46FC-80AA-43FD3D16926D}"/>
              </a:ext>
            </a:extLst>
          </p:cNvPr>
          <p:cNvPicPr>
            <a:picLocks noChangeAspect="1"/>
          </p:cNvPicPr>
          <p:nvPr/>
        </p:nvPicPr>
        <p:blipFill>
          <a:blip r:embed="rId3"/>
          <a:stretch>
            <a:fillRect/>
          </a:stretch>
        </p:blipFill>
        <p:spPr>
          <a:xfrm>
            <a:off x="4377297" y="1193878"/>
            <a:ext cx="3437406" cy="2986996"/>
          </a:xfrm>
          <a:prstGeom prst="rect">
            <a:avLst/>
          </a:prstGeom>
        </p:spPr>
      </p:pic>
      <p:sp>
        <p:nvSpPr>
          <p:cNvPr id="12" name="Oval 11">
            <a:extLst>
              <a:ext uri="{FF2B5EF4-FFF2-40B4-BE49-F238E27FC236}">
                <a16:creationId xmlns:a16="http://schemas.microsoft.com/office/drawing/2014/main" id="{440E73C8-D4BC-403F-BC06-4DC5E309120F}"/>
              </a:ext>
              <a:ext uri="{C183D7F6-B498-43B3-948B-1728B52AA6E4}">
                <adec:decorative xmlns:adec="http://schemas.microsoft.com/office/drawing/2017/decorative" val="1"/>
              </a:ext>
            </a:extLst>
          </p:cNvPr>
          <p:cNvSpPr/>
          <p:nvPr/>
        </p:nvSpPr>
        <p:spPr>
          <a:xfrm>
            <a:off x="4876800" y="3429000"/>
            <a:ext cx="1425640" cy="921124"/>
          </a:xfrm>
          <a:prstGeom prst="ellipse">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3306102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09D0F-DB63-49C0-B2B1-BA58EB78F8B2}"/>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Declaraciones preliminares (3 de 9)</a:t>
            </a:r>
          </a:p>
        </p:txBody>
      </p:sp>
      <p:sp>
        <p:nvSpPr>
          <p:cNvPr id="3" name="Content Placeholder 2">
            <a:extLst>
              <a:ext uri="{FF2B5EF4-FFF2-40B4-BE49-F238E27FC236}">
                <a16:creationId xmlns:a16="http://schemas.microsoft.com/office/drawing/2014/main" id="{1A949012-E812-4058-8402-A7BD2220F3EA}"/>
              </a:ext>
            </a:extLst>
          </p:cNvPr>
          <p:cNvSpPr>
            <a:spLocks noGrp="1"/>
          </p:cNvSpPr>
          <p:nvPr>
            <p:ph idx="1"/>
          </p:nvPr>
        </p:nvSpPr>
        <p:spPr>
          <a:xfrm>
            <a:off x="609600" y="1417638"/>
            <a:ext cx="10972800" cy="4114800"/>
          </a:xfrm>
        </p:spPr>
        <p:txBody>
          <a:bodyPr/>
          <a:lstStyle/>
          <a:p>
            <a:r>
              <a:rPr lang="es-US" sz="2800" b="0" i="0" strike="noStrike" cap="none" spc="0" baseline="0">
                <a:solidFill>
                  <a:srgbClr val="005595"/>
                </a:solidFill>
                <a:effectLst/>
                <a:latin typeface="Arial"/>
                <a:ea typeface="Arial"/>
                <a:cs typeface="Arial"/>
              </a:rPr>
              <a:t>La guía actualizada de atención de crisis también debe reconocer: </a:t>
            </a:r>
          </a:p>
          <a:p>
            <a:endParaRPr lang="en-US" sz="800" b="0" i="0" u="none" strike="noStrike" baseline="0"/>
          </a:p>
          <a:p>
            <a:pPr lvl="1"/>
            <a:r>
              <a:rPr lang="es-US" sz="2400" b="0" i="0" strike="noStrike" cap="none" spc="0" baseline="0">
                <a:solidFill>
                  <a:srgbClr val="005595"/>
                </a:solidFill>
                <a:effectLst/>
                <a:latin typeface="Arial"/>
                <a:ea typeface="Arial"/>
                <a:cs typeface="Arial"/>
              </a:rPr>
              <a:t>Que no existe un enfoque perfecto, universalmente aceptado o preciso. Será necesario justificar las elecciones hechas. </a:t>
            </a:r>
          </a:p>
          <a:p>
            <a:pPr marL="457200" lvl="1" indent="0">
              <a:buNone/>
            </a:pPr>
            <a:endParaRPr lang="en-US" sz="800" b="0" i="0" u="none" strike="noStrike" baseline="0"/>
          </a:p>
          <a:p>
            <a:pPr lvl="1"/>
            <a:r>
              <a:rPr lang="es-US" sz="2400" b="0" i="0" strike="noStrike" cap="none" spc="0" baseline="0">
                <a:solidFill>
                  <a:srgbClr val="005595"/>
                </a:solidFill>
                <a:effectLst/>
                <a:latin typeface="Arial"/>
                <a:ea typeface="Arial"/>
                <a:cs typeface="Arial"/>
              </a:rPr>
              <a:t>Será necesario evaluar continuamente los enfoques escogidos, revisar datos y perfeccionar la guía.</a:t>
            </a:r>
          </a:p>
          <a:p>
            <a:pPr marL="457200" lvl="1" indent="0">
              <a:buNone/>
            </a:pPr>
            <a:endParaRPr lang="en-US" sz="800" b="0" i="0" u="none" strike="noStrike" baseline="0"/>
          </a:p>
          <a:p>
            <a:pPr lvl="1"/>
            <a:r>
              <a:rPr lang="es-US" sz="2400" b="0" i="0" strike="noStrike" cap="none" spc="0" baseline="0">
                <a:solidFill>
                  <a:srgbClr val="005595"/>
                </a:solidFill>
                <a:effectLst/>
                <a:latin typeface="Arial"/>
                <a:ea typeface="Arial"/>
                <a:cs typeface="Arial"/>
              </a:rPr>
              <a:t>Los sistemas de salud deben desarrollar asociaciones continuas con las comunidades más afectadas por la opresión y las inequidades en salud, para desarrollar y perfeccionar las pautas de atención de crisis y otros enfoques tendientes a reducir las inequidades. </a:t>
            </a:r>
          </a:p>
          <a:p>
            <a:pPr marL="0" indent="0">
              <a:buNone/>
            </a:pPr>
            <a:r>
              <a:rPr lang="en-US" sz="1800" b="0" i="0" u="none" strike="noStrike" baseline="0">
                <a:solidFill>
                  <a:srgbClr val="000000"/>
                </a:solidFill>
                <a:latin typeface="Calibri" panose="020F0502020204030204" pitchFamily="34" charset="0"/>
              </a:rPr>
              <a:t>	</a:t>
            </a:r>
          </a:p>
          <a:p>
            <a:endParaRPr lang="en-US"/>
          </a:p>
        </p:txBody>
      </p:sp>
      <p:sp>
        <p:nvSpPr>
          <p:cNvPr id="4" name="Slide Number Placeholder 3">
            <a:extLst>
              <a:ext uri="{FF2B5EF4-FFF2-40B4-BE49-F238E27FC236}">
                <a16:creationId xmlns:a16="http://schemas.microsoft.com/office/drawing/2014/main" id="{7876CA4C-3EA0-4A1F-8E5D-285A8133479C}"/>
              </a:ext>
            </a:extLst>
          </p:cNvPr>
          <p:cNvSpPr>
            <a:spLocks noGrp="1"/>
          </p:cNvSpPr>
          <p:nvPr>
            <p:ph type="sldNum" sz="quarter" idx="11"/>
          </p:nvPr>
        </p:nvSpPr>
        <p:spPr/>
        <p:txBody>
          <a:bodyPr/>
          <a:lstStyle/>
          <a:p>
            <a:pPr>
              <a:defRPr/>
            </a:pPr>
            <a:fld id="{678D0E47-2870-4D7F-9E5B-E656D1108487}" type="slidenum">
              <a:rPr lang="en-US" altLang="en-US" smtClean="0"/>
              <a:pPr>
                <a:defRPr/>
              </a:pPr>
              <a:t>20</a:t>
            </a:fld>
            <a:endParaRPr lang="en-US" altLang="en-US"/>
          </a:p>
        </p:txBody>
      </p:sp>
    </p:spTree>
    <p:extLst>
      <p:ext uri="{BB962C8B-B14F-4D97-AF65-F5344CB8AC3E}">
        <p14:creationId xmlns:p14="http://schemas.microsoft.com/office/powerpoint/2010/main" val="369719268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09D0F-DB63-49C0-B2B1-BA58EB78F8B2}"/>
              </a:ext>
            </a:extLst>
          </p:cNvPr>
          <p:cNvSpPr>
            <a:spLocks noGrp="1"/>
          </p:cNvSpPr>
          <p:nvPr>
            <p:ph type="title"/>
          </p:nvPr>
        </p:nvSpPr>
        <p:spPr>
          <a:xfrm>
            <a:off x="609600" y="381000"/>
            <a:ext cx="10287000" cy="1143000"/>
          </a:xfrm>
        </p:spPr>
        <p:txBody>
          <a:bodyPr/>
          <a:lstStyle/>
          <a:p>
            <a:r>
              <a:rPr lang="es-US" sz="4400" b="1" i="0" strike="noStrike" cap="none" spc="0" baseline="0" dirty="0">
                <a:solidFill>
                  <a:srgbClr val="005595"/>
                </a:solidFill>
                <a:effectLst/>
                <a:latin typeface="Arial"/>
                <a:ea typeface="Arial"/>
                <a:cs typeface="Arial"/>
              </a:rPr>
              <a:t>Declaraciones preliminares (3 de 9), continúa</a:t>
            </a:r>
          </a:p>
        </p:txBody>
      </p:sp>
      <p:sp>
        <p:nvSpPr>
          <p:cNvPr id="3" name="Content Placeholder 2">
            <a:extLst>
              <a:ext uri="{FF2B5EF4-FFF2-40B4-BE49-F238E27FC236}">
                <a16:creationId xmlns:a16="http://schemas.microsoft.com/office/drawing/2014/main" id="{1A949012-E812-4058-8402-A7BD2220F3EA}"/>
              </a:ext>
            </a:extLst>
          </p:cNvPr>
          <p:cNvSpPr>
            <a:spLocks noGrp="1"/>
          </p:cNvSpPr>
          <p:nvPr>
            <p:ph idx="1"/>
          </p:nvPr>
        </p:nvSpPr>
        <p:spPr>
          <a:xfrm>
            <a:off x="609600" y="1524000"/>
            <a:ext cx="10972800" cy="4114800"/>
          </a:xfrm>
        </p:spPr>
        <p:txBody>
          <a:bodyPr/>
          <a:lstStyle/>
          <a:p>
            <a:r>
              <a:rPr lang="es-US" sz="2800" b="0" i="0" strike="noStrike" cap="none" spc="0" baseline="0" dirty="0">
                <a:solidFill>
                  <a:srgbClr val="005595"/>
                </a:solidFill>
                <a:effectLst/>
                <a:latin typeface="Arial"/>
                <a:ea typeface="Arial"/>
                <a:cs typeface="Arial"/>
              </a:rPr>
              <a:t>La guía actualizada de atención de crisis también debe reconocer: </a:t>
            </a:r>
          </a:p>
          <a:p>
            <a:pPr marL="0" indent="0">
              <a:buNone/>
            </a:pPr>
            <a:endParaRPr lang="en-US" sz="800" b="0" i="0" u="none" strike="noStrike" baseline="0" dirty="0"/>
          </a:p>
          <a:p>
            <a:pPr lvl="1"/>
            <a:r>
              <a:rPr lang="es-US" sz="2400" b="0" i="0" strike="noStrike" cap="none" spc="0" baseline="0" dirty="0">
                <a:solidFill>
                  <a:srgbClr val="005595"/>
                </a:solidFill>
                <a:effectLst/>
                <a:latin typeface="Arial"/>
                <a:ea typeface="Arial"/>
                <a:cs typeface="Arial"/>
              </a:rPr>
              <a:t>Que las herramientas de atención de crisis son solo una parte de los esfuerzos más amplios necesarios en una emergencia de salud pública para reducir inequidades e incluyen, entre otros, la preparación para emergencias, el amplio acceso a la atención médica culturalmente receptiva y las necesidades básicas; el acceso a los apoyos necesarios que permiten que las personas con discapacidad logren la independencia deseada y comuniquen sus necesidades y objetivos; una fuerza de trabajo de atención médica diversa, receptiva y respaldada; comunicación local, regional, estatal e interestatal; y traslado de pacientes para acceder a la atención necesaria (por ejemplo, equilibrio de la carga) </a:t>
            </a:r>
          </a:p>
          <a:p>
            <a:pPr marL="0" indent="0">
              <a:buNone/>
            </a:pPr>
            <a:r>
              <a:rPr lang="en-US" sz="2400" b="0" i="0" u="none" strike="noStrike" baseline="0" dirty="0">
                <a:solidFill>
                  <a:srgbClr val="000000"/>
                </a:solidFill>
                <a:latin typeface="Calibri" panose="020F0502020204030204" pitchFamily="34" charset="0"/>
              </a:rPr>
              <a:t>	</a:t>
            </a:r>
          </a:p>
          <a:p>
            <a:endParaRPr lang="en-US" dirty="0"/>
          </a:p>
        </p:txBody>
      </p:sp>
      <p:sp>
        <p:nvSpPr>
          <p:cNvPr id="4" name="Slide Number Placeholder 3">
            <a:extLst>
              <a:ext uri="{FF2B5EF4-FFF2-40B4-BE49-F238E27FC236}">
                <a16:creationId xmlns:a16="http://schemas.microsoft.com/office/drawing/2014/main" id="{7876CA4C-3EA0-4A1F-8E5D-285A8133479C}"/>
              </a:ext>
            </a:extLst>
          </p:cNvPr>
          <p:cNvSpPr>
            <a:spLocks noGrp="1"/>
          </p:cNvSpPr>
          <p:nvPr>
            <p:ph type="sldNum" sz="quarter" idx="11"/>
          </p:nvPr>
        </p:nvSpPr>
        <p:spPr/>
        <p:txBody>
          <a:bodyPr/>
          <a:lstStyle/>
          <a:p>
            <a:pPr>
              <a:defRPr/>
            </a:pPr>
            <a:fld id="{678D0E47-2870-4D7F-9E5B-E656D1108487}" type="slidenum">
              <a:rPr lang="en-US" altLang="en-US" smtClean="0"/>
              <a:pPr>
                <a:defRPr/>
              </a:pPr>
              <a:t>21</a:t>
            </a:fld>
            <a:endParaRPr lang="en-US" altLang="en-US"/>
          </a:p>
        </p:txBody>
      </p:sp>
    </p:spTree>
    <p:extLst>
      <p:ext uri="{BB962C8B-B14F-4D97-AF65-F5344CB8AC3E}">
        <p14:creationId xmlns:p14="http://schemas.microsoft.com/office/powerpoint/2010/main" val="428517270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09D0F-DB63-49C0-B2B1-BA58EB78F8B2}"/>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Declaraciones preliminares (4 de 9)</a:t>
            </a:r>
          </a:p>
        </p:txBody>
      </p:sp>
      <p:sp>
        <p:nvSpPr>
          <p:cNvPr id="3" name="Content Placeholder 2">
            <a:extLst>
              <a:ext uri="{FF2B5EF4-FFF2-40B4-BE49-F238E27FC236}">
                <a16:creationId xmlns:a16="http://schemas.microsoft.com/office/drawing/2014/main" id="{1A949012-E812-4058-8402-A7BD2220F3EA}"/>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La metodología de asignación de recursos en las pautas de atención de crisis no es adecuada por sí sola para alcanzar nuestro objetivo. La guía también debe indicar la composición del equipo de priorización que tiene responsabilidad de la toma de decisiones. La experiencia, la diversidad, la función, la capacitación y las estructuras de apoyo del equipo de priorización son esenciales para alcanzar el objetivo de reducir las inequidades en salud a través de la asignación de recursos.</a:t>
            </a:r>
          </a:p>
        </p:txBody>
      </p:sp>
      <p:sp>
        <p:nvSpPr>
          <p:cNvPr id="4" name="Slide Number Placeholder 3">
            <a:extLst>
              <a:ext uri="{FF2B5EF4-FFF2-40B4-BE49-F238E27FC236}">
                <a16:creationId xmlns:a16="http://schemas.microsoft.com/office/drawing/2014/main" id="{7876CA4C-3EA0-4A1F-8E5D-285A8133479C}"/>
              </a:ext>
            </a:extLst>
          </p:cNvPr>
          <p:cNvSpPr>
            <a:spLocks noGrp="1"/>
          </p:cNvSpPr>
          <p:nvPr>
            <p:ph type="sldNum" sz="quarter" idx="11"/>
          </p:nvPr>
        </p:nvSpPr>
        <p:spPr/>
        <p:txBody>
          <a:bodyPr/>
          <a:lstStyle/>
          <a:p>
            <a:pPr>
              <a:defRPr/>
            </a:pPr>
            <a:fld id="{678D0E47-2870-4D7F-9E5B-E656D1108487}" type="slidenum">
              <a:rPr lang="en-US" altLang="en-US" smtClean="0"/>
              <a:pPr>
                <a:defRPr/>
              </a:pPr>
              <a:t>22</a:t>
            </a:fld>
            <a:endParaRPr lang="en-US" altLang="en-US"/>
          </a:p>
        </p:txBody>
      </p:sp>
    </p:spTree>
    <p:extLst>
      <p:ext uri="{BB962C8B-B14F-4D97-AF65-F5344CB8AC3E}">
        <p14:creationId xmlns:p14="http://schemas.microsoft.com/office/powerpoint/2010/main" val="277384964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F76BD-3A5A-1BC8-E22C-368084DC788C}"/>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Declaraciones preliminares (5 de 9)</a:t>
            </a:r>
          </a:p>
        </p:txBody>
      </p:sp>
      <p:sp>
        <p:nvSpPr>
          <p:cNvPr id="3" name="Content Placeholder 2">
            <a:extLst>
              <a:ext uri="{FF2B5EF4-FFF2-40B4-BE49-F238E27FC236}">
                <a16:creationId xmlns:a16="http://schemas.microsoft.com/office/drawing/2014/main" id="{61D9DFCE-37F8-F4C4-136A-B81075124EE0}"/>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Priorizaremos los factores de asignación de justicia sanitaria para lograr nuestro objetivo. </a:t>
            </a:r>
          </a:p>
          <a:p>
            <a:r>
              <a:rPr lang="es-US" sz="3200" b="0" i="1" strike="noStrike" cap="none" spc="0" baseline="0">
                <a:solidFill>
                  <a:srgbClr val="005595"/>
                </a:solidFill>
                <a:effectLst/>
                <a:latin typeface="Arial"/>
                <a:ea typeface="Arial"/>
                <a:cs typeface="Arial"/>
              </a:rPr>
              <a:t>Es necesario una investigación más profunda.</a:t>
            </a:r>
            <a:endParaRPr lang="en-US" i="1">
              <a:cs typeface="Arial"/>
            </a:endParaRPr>
          </a:p>
        </p:txBody>
      </p:sp>
      <p:sp>
        <p:nvSpPr>
          <p:cNvPr id="4" name="Slide Number Placeholder 3">
            <a:extLst>
              <a:ext uri="{FF2B5EF4-FFF2-40B4-BE49-F238E27FC236}">
                <a16:creationId xmlns:a16="http://schemas.microsoft.com/office/drawing/2014/main" id="{8350FD2D-3A49-60A9-978A-0EA4AC404DD3}"/>
              </a:ext>
            </a:extLst>
          </p:cNvPr>
          <p:cNvSpPr>
            <a:spLocks noGrp="1"/>
          </p:cNvSpPr>
          <p:nvPr>
            <p:ph type="sldNum" sz="quarter" idx="11"/>
          </p:nvPr>
        </p:nvSpPr>
        <p:spPr/>
        <p:txBody>
          <a:bodyPr/>
          <a:lstStyle/>
          <a:p>
            <a:pPr>
              <a:defRPr/>
            </a:pPr>
            <a:fld id="{678D0E47-2870-4D7F-9E5B-E656D1108487}" type="slidenum">
              <a:rPr lang="en-US" altLang="en-US"/>
              <a:pPr>
                <a:defRPr/>
              </a:pPr>
              <a:t>23</a:t>
            </a:fld>
            <a:endParaRPr lang="en-US" altLang="en-US"/>
          </a:p>
        </p:txBody>
      </p:sp>
    </p:spTree>
    <p:extLst>
      <p:ext uri="{BB962C8B-B14F-4D97-AF65-F5344CB8AC3E}">
        <p14:creationId xmlns:p14="http://schemas.microsoft.com/office/powerpoint/2010/main" val="145822343"/>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B6DA4-BA84-4806-A618-75BD3CEAB6CC}"/>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Declaraciones preliminares (6 de 9)</a:t>
            </a:r>
          </a:p>
        </p:txBody>
      </p:sp>
      <p:sp>
        <p:nvSpPr>
          <p:cNvPr id="3" name="Content Placeholder 2">
            <a:extLst>
              <a:ext uri="{FF2B5EF4-FFF2-40B4-BE49-F238E27FC236}">
                <a16:creationId xmlns:a16="http://schemas.microsoft.com/office/drawing/2014/main" id="{C3B61703-8B59-4A95-9C82-480FA6362EF6}"/>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No recomendamos el uso de la herramienta de Evaluación de fallo orgánico secuencial (Sequential Organ Failure Assessment, SOFA) en la asignación de recursos. Esta herramienta se desarrolló para evaluar la supervivencia para una afección (sepsis) y es posible que no se aplique más ampliamente. Las investigaciones muestran que esta herramienta exacerbará las inequidades, lo que es inaceptable.</a:t>
            </a:r>
          </a:p>
        </p:txBody>
      </p:sp>
      <p:sp>
        <p:nvSpPr>
          <p:cNvPr id="4" name="Slide Number Placeholder 3">
            <a:extLst>
              <a:ext uri="{FF2B5EF4-FFF2-40B4-BE49-F238E27FC236}">
                <a16:creationId xmlns:a16="http://schemas.microsoft.com/office/drawing/2014/main" id="{1700C97D-DBA0-4C3C-88FB-17F5360A8CD0}"/>
              </a:ext>
            </a:extLst>
          </p:cNvPr>
          <p:cNvSpPr>
            <a:spLocks noGrp="1"/>
          </p:cNvSpPr>
          <p:nvPr>
            <p:ph type="sldNum" sz="quarter" idx="11"/>
          </p:nvPr>
        </p:nvSpPr>
        <p:spPr/>
        <p:txBody>
          <a:bodyPr/>
          <a:lstStyle/>
          <a:p>
            <a:pPr>
              <a:defRPr/>
            </a:pPr>
            <a:fld id="{678D0E47-2870-4D7F-9E5B-E656D1108487}" type="slidenum">
              <a:rPr lang="en-US" altLang="en-US" smtClean="0"/>
              <a:pPr>
                <a:defRPr/>
              </a:pPr>
              <a:t>24</a:t>
            </a:fld>
            <a:endParaRPr lang="en-US" altLang="en-US"/>
          </a:p>
        </p:txBody>
      </p:sp>
    </p:spTree>
    <p:extLst>
      <p:ext uri="{BB962C8B-B14F-4D97-AF65-F5344CB8AC3E}">
        <p14:creationId xmlns:p14="http://schemas.microsoft.com/office/powerpoint/2010/main" val="166070078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B6DA4-BA84-4806-A618-75BD3CEAB6CC}"/>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Declaraciones preliminares (7 de 9)</a:t>
            </a:r>
          </a:p>
        </p:txBody>
      </p:sp>
      <p:sp>
        <p:nvSpPr>
          <p:cNvPr id="3" name="Content Placeholder 2">
            <a:extLst>
              <a:ext uri="{FF2B5EF4-FFF2-40B4-BE49-F238E27FC236}">
                <a16:creationId xmlns:a16="http://schemas.microsoft.com/office/drawing/2014/main" id="{C3B61703-8B59-4A95-9C82-480FA6362EF6}"/>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No recomendamos el uso de la supervivencia como factor principal en la asignación de recursos. Este enfoque se basa en un modelo utilitario que no se alinea con las prioridades interculturales. Además, se sabe que las herramientas existentes para evaluar la supervivencia agravan o tienen el riesgo de exacerbar las inequidades en salud.</a:t>
            </a:r>
          </a:p>
        </p:txBody>
      </p:sp>
      <p:sp>
        <p:nvSpPr>
          <p:cNvPr id="4" name="Slide Number Placeholder 3">
            <a:extLst>
              <a:ext uri="{FF2B5EF4-FFF2-40B4-BE49-F238E27FC236}">
                <a16:creationId xmlns:a16="http://schemas.microsoft.com/office/drawing/2014/main" id="{1700C97D-DBA0-4C3C-88FB-17F5360A8CD0}"/>
              </a:ext>
            </a:extLst>
          </p:cNvPr>
          <p:cNvSpPr>
            <a:spLocks noGrp="1"/>
          </p:cNvSpPr>
          <p:nvPr>
            <p:ph type="sldNum" sz="quarter" idx="11"/>
          </p:nvPr>
        </p:nvSpPr>
        <p:spPr/>
        <p:txBody>
          <a:bodyPr/>
          <a:lstStyle/>
          <a:p>
            <a:pPr>
              <a:defRPr/>
            </a:pPr>
            <a:fld id="{678D0E47-2870-4D7F-9E5B-E656D1108487}" type="slidenum">
              <a:rPr lang="en-US" altLang="en-US" smtClean="0"/>
              <a:pPr>
                <a:defRPr/>
              </a:pPr>
              <a:t>25</a:t>
            </a:fld>
            <a:endParaRPr lang="en-US" altLang="en-US"/>
          </a:p>
        </p:txBody>
      </p:sp>
    </p:spTree>
    <p:extLst>
      <p:ext uri="{BB962C8B-B14F-4D97-AF65-F5344CB8AC3E}">
        <p14:creationId xmlns:p14="http://schemas.microsoft.com/office/powerpoint/2010/main" val="67787602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B6DA4-BA84-4806-A618-75BD3CEAB6CC}"/>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Declaraciones preliminares (8 de 9)</a:t>
            </a:r>
          </a:p>
        </p:txBody>
      </p:sp>
      <p:sp>
        <p:nvSpPr>
          <p:cNvPr id="3" name="Content Placeholder 2">
            <a:extLst>
              <a:ext uri="{FF2B5EF4-FFF2-40B4-BE49-F238E27FC236}">
                <a16:creationId xmlns:a16="http://schemas.microsoft.com/office/drawing/2014/main" id="{C3B61703-8B59-4A95-9C82-480FA6362EF6}"/>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Nuestra tarea es establecer normas que guíen quiénes reciben escasos recursos vitales cuando no sean suficientes para todos los que los necesitan. En nuestro enfoque de asignación de recursos, nuestro objetivo es reducir la opresión, las inequidades en salud y la desventaja provocada por estas.</a:t>
            </a:r>
          </a:p>
        </p:txBody>
      </p:sp>
      <p:sp>
        <p:nvSpPr>
          <p:cNvPr id="4" name="Slide Number Placeholder 3">
            <a:extLst>
              <a:ext uri="{FF2B5EF4-FFF2-40B4-BE49-F238E27FC236}">
                <a16:creationId xmlns:a16="http://schemas.microsoft.com/office/drawing/2014/main" id="{1700C97D-DBA0-4C3C-88FB-17F5360A8CD0}"/>
              </a:ext>
            </a:extLst>
          </p:cNvPr>
          <p:cNvSpPr>
            <a:spLocks noGrp="1"/>
          </p:cNvSpPr>
          <p:nvPr>
            <p:ph type="sldNum" sz="quarter" idx="11"/>
          </p:nvPr>
        </p:nvSpPr>
        <p:spPr/>
        <p:txBody>
          <a:bodyPr/>
          <a:lstStyle/>
          <a:p>
            <a:pPr>
              <a:defRPr/>
            </a:pPr>
            <a:fld id="{678D0E47-2870-4D7F-9E5B-E656D1108487}" type="slidenum">
              <a:rPr lang="en-US" altLang="en-US" smtClean="0"/>
              <a:pPr>
                <a:defRPr/>
              </a:pPr>
              <a:t>26</a:t>
            </a:fld>
            <a:endParaRPr lang="en-US" altLang="en-US"/>
          </a:p>
        </p:txBody>
      </p:sp>
    </p:spTree>
    <p:extLst>
      <p:ext uri="{BB962C8B-B14F-4D97-AF65-F5344CB8AC3E}">
        <p14:creationId xmlns:p14="http://schemas.microsoft.com/office/powerpoint/2010/main" val="130196348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B6DA4-BA84-4806-A618-75BD3CEAB6CC}"/>
              </a:ext>
            </a:extLst>
          </p:cNvPr>
          <p:cNvSpPr>
            <a:spLocks noGrp="1"/>
          </p:cNvSpPr>
          <p:nvPr>
            <p:ph type="title"/>
          </p:nvPr>
        </p:nvSpPr>
        <p:spPr/>
        <p:txBody>
          <a:bodyPr/>
          <a:lstStyle/>
          <a:p>
            <a:r>
              <a:rPr lang="es-US" sz="4400" b="1" i="0" strike="noStrike" cap="none" spc="0" baseline="0" dirty="0">
                <a:solidFill>
                  <a:srgbClr val="005595"/>
                </a:solidFill>
                <a:effectLst/>
                <a:latin typeface="Arial"/>
                <a:ea typeface="Arial"/>
                <a:cs typeface="Arial"/>
              </a:rPr>
              <a:t>Declaraciones preliminares (9 de 9)</a:t>
            </a:r>
          </a:p>
        </p:txBody>
      </p:sp>
      <p:sp>
        <p:nvSpPr>
          <p:cNvPr id="3" name="Content Placeholder 2">
            <a:extLst>
              <a:ext uri="{FF2B5EF4-FFF2-40B4-BE49-F238E27FC236}">
                <a16:creationId xmlns:a16="http://schemas.microsoft.com/office/drawing/2014/main" id="{C3B61703-8B59-4A95-9C82-480FA6362EF6}"/>
              </a:ext>
            </a:extLst>
          </p:cNvPr>
          <p:cNvSpPr>
            <a:spLocks noGrp="1"/>
          </p:cNvSpPr>
          <p:nvPr>
            <p:ph idx="1"/>
          </p:nvPr>
        </p:nvSpPr>
        <p:spPr/>
        <p:txBody>
          <a:bodyPr/>
          <a:lstStyle/>
          <a:p>
            <a:r>
              <a:rPr lang="es-US" sz="3200" b="0" i="1" strike="noStrike" cap="none" spc="0" baseline="0" dirty="0">
                <a:solidFill>
                  <a:srgbClr val="000000"/>
                </a:solidFill>
                <a:effectLst/>
                <a:latin typeface="Arial"/>
                <a:ea typeface="Arial"/>
                <a:cs typeface="Arial"/>
              </a:rPr>
              <a:t>Podríamos considerar la posibilidad de muerte inminente basada en el pronóstico de un profesional clínico como un factor para la asignación de recursos.</a:t>
            </a:r>
            <a:endParaRPr lang="en-US" i="1" dirty="0">
              <a:solidFill>
                <a:schemeClr val="tx1"/>
              </a:solidFill>
              <a:cs typeface="Arial"/>
            </a:endParaRPr>
          </a:p>
          <a:p>
            <a:pPr marL="0" indent="0">
              <a:buNone/>
            </a:pPr>
            <a:r>
              <a:rPr lang="es-US" sz="3200" b="0" i="0" strike="noStrike" cap="none" spc="0" baseline="0" dirty="0">
                <a:solidFill>
                  <a:srgbClr val="FF0000"/>
                </a:solidFill>
                <a:effectLst/>
                <a:latin typeface="Arial"/>
                <a:ea typeface="Arial"/>
                <a:cs typeface="Arial"/>
              </a:rPr>
              <a:t>   (apoyo mixto del subcomité para esta declaración)</a:t>
            </a:r>
          </a:p>
        </p:txBody>
      </p:sp>
      <p:sp>
        <p:nvSpPr>
          <p:cNvPr id="4" name="Slide Number Placeholder 3">
            <a:extLst>
              <a:ext uri="{FF2B5EF4-FFF2-40B4-BE49-F238E27FC236}">
                <a16:creationId xmlns:a16="http://schemas.microsoft.com/office/drawing/2014/main" id="{1700C97D-DBA0-4C3C-88FB-17F5360A8CD0}"/>
              </a:ext>
            </a:extLst>
          </p:cNvPr>
          <p:cNvSpPr>
            <a:spLocks noGrp="1"/>
          </p:cNvSpPr>
          <p:nvPr>
            <p:ph type="sldNum" sz="quarter" idx="11"/>
          </p:nvPr>
        </p:nvSpPr>
        <p:spPr/>
        <p:txBody>
          <a:bodyPr/>
          <a:lstStyle/>
          <a:p>
            <a:pPr>
              <a:defRPr/>
            </a:pPr>
            <a:fld id="{678D0E47-2870-4D7F-9E5B-E656D1108487}" type="slidenum">
              <a:rPr lang="en-US" altLang="en-US" smtClean="0"/>
              <a:pPr>
                <a:defRPr/>
              </a:pPr>
              <a:t>27</a:t>
            </a:fld>
            <a:endParaRPr lang="en-US" altLang="en-US"/>
          </a:p>
        </p:txBody>
      </p:sp>
    </p:spTree>
    <p:extLst>
      <p:ext uri="{BB962C8B-B14F-4D97-AF65-F5344CB8AC3E}">
        <p14:creationId xmlns:p14="http://schemas.microsoft.com/office/powerpoint/2010/main" val="144146719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B6DA4-BA84-4806-A618-75BD3CEAB6CC}"/>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Próximos pasos:</a:t>
            </a:r>
          </a:p>
        </p:txBody>
      </p:sp>
      <p:sp>
        <p:nvSpPr>
          <p:cNvPr id="3" name="Content Placeholder 2">
            <a:extLst>
              <a:ext uri="{FF2B5EF4-FFF2-40B4-BE49-F238E27FC236}">
                <a16:creationId xmlns:a16="http://schemas.microsoft.com/office/drawing/2014/main" id="{C3B61703-8B59-4A95-9C82-480FA6362EF6}"/>
              </a:ext>
            </a:extLst>
          </p:cNvPr>
          <p:cNvSpPr>
            <a:spLocks noGrp="1"/>
          </p:cNvSpPr>
          <p:nvPr>
            <p:ph idx="1"/>
          </p:nvPr>
        </p:nvSpPr>
        <p:spPr/>
        <p:txBody>
          <a:bodyPr/>
          <a:lstStyle/>
          <a:p>
            <a:r>
              <a:rPr lang="es-US" sz="3200" b="0" i="0" strike="noStrike" cap="none" spc="0" baseline="0">
                <a:solidFill>
                  <a:srgbClr val="005595"/>
                </a:solidFill>
                <a:effectLst/>
                <a:latin typeface="Arial"/>
                <a:ea typeface="Arial"/>
                <a:cs typeface="Arial"/>
              </a:rPr>
              <a:t>Examinaremos:</a:t>
            </a:r>
          </a:p>
          <a:p>
            <a:pPr lvl="1"/>
            <a:r>
              <a:rPr lang="es-US" sz="2800" b="0" i="0" strike="noStrike" cap="none" spc="0" baseline="0">
                <a:solidFill>
                  <a:srgbClr val="005595"/>
                </a:solidFill>
                <a:effectLst/>
                <a:latin typeface="Arial"/>
                <a:ea typeface="Arial"/>
                <a:cs typeface="Arial"/>
              </a:rPr>
              <a:t>El uso de índices de desventaja como potenciales factores de priorización que atienden la interseccionalidad de la desventaja, incluidos estos posibles usos:</a:t>
            </a:r>
          </a:p>
          <a:p>
            <a:pPr lvl="2"/>
            <a:r>
              <a:rPr lang="es-US" sz="2400" b="0" i="0" strike="noStrike" cap="none" spc="0" baseline="0">
                <a:solidFill>
                  <a:srgbClr val="005595"/>
                </a:solidFill>
                <a:effectLst/>
                <a:latin typeface="Arial"/>
                <a:ea typeface="Arial"/>
                <a:cs typeface="Arial"/>
              </a:rPr>
              <a:t>Como principal factor de asignación o desempate</a:t>
            </a:r>
          </a:p>
          <a:p>
            <a:pPr lvl="2"/>
            <a:r>
              <a:rPr lang="es-US" sz="2400" b="0" i="0" strike="noStrike" cap="none" spc="0" baseline="0">
                <a:solidFill>
                  <a:srgbClr val="005595"/>
                </a:solidFill>
                <a:effectLst/>
                <a:latin typeface="Arial"/>
                <a:ea typeface="Arial"/>
                <a:cs typeface="Arial"/>
              </a:rPr>
              <a:t>Como lotería ponderada</a:t>
            </a:r>
          </a:p>
          <a:p>
            <a:pPr lvl="1"/>
            <a:r>
              <a:rPr lang="es-US" sz="2800" b="0" i="0" strike="noStrike" cap="none" spc="0" baseline="0">
                <a:solidFill>
                  <a:srgbClr val="005595"/>
                </a:solidFill>
                <a:effectLst/>
                <a:latin typeface="Arial"/>
                <a:ea typeface="Arial"/>
                <a:cs typeface="Arial"/>
              </a:rPr>
              <a:t>Otros enfoques posibles para reducir las inequidades en salud</a:t>
            </a:r>
            <a:endParaRPr lang="en-US">
              <a:cs typeface="Arial"/>
            </a:endParaRPr>
          </a:p>
        </p:txBody>
      </p:sp>
      <p:sp>
        <p:nvSpPr>
          <p:cNvPr id="4" name="Slide Number Placeholder 3">
            <a:extLst>
              <a:ext uri="{FF2B5EF4-FFF2-40B4-BE49-F238E27FC236}">
                <a16:creationId xmlns:a16="http://schemas.microsoft.com/office/drawing/2014/main" id="{1700C97D-DBA0-4C3C-88FB-17F5360A8CD0}"/>
              </a:ext>
            </a:extLst>
          </p:cNvPr>
          <p:cNvSpPr>
            <a:spLocks noGrp="1"/>
          </p:cNvSpPr>
          <p:nvPr>
            <p:ph type="sldNum" sz="quarter" idx="11"/>
          </p:nvPr>
        </p:nvSpPr>
        <p:spPr/>
        <p:txBody>
          <a:bodyPr/>
          <a:lstStyle/>
          <a:p>
            <a:pPr>
              <a:defRPr/>
            </a:pPr>
            <a:fld id="{678D0E47-2870-4D7F-9E5B-E656D1108487}" type="slidenum">
              <a:rPr lang="en-US" altLang="en-US" smtClean="0"/>
              <a:pPr>
                <a:defRPr/>
              </a:pPr>
              <a:t>28</a:t>
            </a:fld>
            <a:endParaRPr lang="en-US" altLang="en-US"/>
          </a:p>
        </p:txBody>
      </p:sp>
    </p:spTree>
    <p:extLst>
      <p:ext uri="{BB962C8B-B14F-4D97-AF65-F5344CB8AC3E}">
        <p14:creationId xmlns:p14="http://schemas.microsoft.com/office/powerpoint/2010/main" val="388289597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5DAA9F1-F416-428A-9522-CC32F0C58975}"/>
              </a:ext>
            </a:extLst>
          </p:cNvPr>
          <p:cNvSpPr>
            <a:spLocks noGrp="1"/>
          </p:cNvSpPr>
          <p:nvPr>
            <p:ph type="sldNum" sz="quarter" idx="11"/>
          </p:nvPr>
        </p:nvSpPr>
        <p:spPr/>
        <p:txBody>
          <a:bodyPr/>
          <a:lstStyle/>
          <a:p>
            <a:pPr>
              <a:defRPr/>
            </a:pPr>
            <a:fld id="{678D0E47-2870-4D7F-9E5B-E656D1108487}" type="slidenum">
              <a:rPr lang="en-US" altLang="en-US" smtClean="0"/>
              <a:pPr>
                <a:defRPr/>
              </a:pPr>
              <a:t>29</a:t>
            </a:fld>
            <a:endParaRPr lang="en-US" altLang="en-US"/>
          </a:p>
        </p:txBody>
      </p:sp>
      <p:sp>
        <p:nvSpPr>
          <p:cNvPr id="2" name="Title 1">
            <a:extLst>
              <a:ext uri="{FF2B5EF4-FFF2-40B4-BE49-F238E27FC236}">
                <a16:creationId xmlns:a16="http://schemas.microsoft.com/office/drawing/2014/main" id="{90004A9C-3B15-4100-AAB0-959ED8075DE8}"/>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Proceso futuro</a:t>
            </a:r>
          </a:p>
        </p:txBody>
      </p:sp>
      <p:graphicFrame>
        <p:nvGraphicFramePr>
          <p:cNvPr id="5" name="Diagram 4" descr="A diagram with arrows showing the first part of a process: Present recommendations, committee feedback, community engagement">
            <a:extLst>
              <a:ext uri="{FF2B5EF4-FFF2-40B4-BE49-F238E27FC236}">
                <a16:creationId xmlns:a16="http://schemas.microsoft.com/office/drawing/2014/main" id="{D2ED01CB-3F47-4569-93DD-55D1432E7BE9}"/>
              </a:ext>
            </a:extLst>
          </p:cNvPr>
          <p:cNvGraphicFramePr/>
          <p:nvPr/>
        </p:nvGraphicFramePr>
        <p:xfrm>
          <a:off x="317500" y="882924"/>
          <a:ext cx="115570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descr="A diagram with arrows showing the second part of the process: public comment, revised recommendations, and final recommendations">
            <a:extLst>
              <a:ext uri="{FF2B5EF4-FFF2-40B4-BE49-F238E27FC236}">
                <a16:creationId xmlns:a16="http://schemas.microsoft.com/office/drawing/2014/main" id="{7747E163-03B6-417B-AF25-E33210AF7D7A}"/>
              </a:ext>
            </a:extLst>
          </p:cNvPr>
          <p:cNvGraphicFramePr/>
          <p:nvPr>
            <p:extLst>
              <p:ext uri="{D42A27DB-BD31-4B8C-83A1-F6EECF244321}">
                <p14:modId xmlns:p14="http://schemas.microsoft.com/office/powerpoint/2010/main" val="2461102123"/>
              </p:ext>
            </p:extLst>
          </p:nvPr>
        </p:nvGraphicFramePr>
        <p:xfrm>
          <a:off x="1219200" y="3810000"/>
          <a:ext cx="9982200" cy="2514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891471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9F049D7-CF06-4735-A1A7-C9AD51B6F902}"/>
              </a:ext>
            </a:extLst>
          </p:cNvPr>
          <p:cNvSpPr>
            <a:spLocks noGrp="1"/>
          </p:cNvSpPr>
          <p:nvPr>
            <p:ph type="title"/>
          </p:nvPr>
        </p:nvSpPr>
        <p:spPr/>
        <p:txBody>
          <a:bodyPr/>
          <a:lstStyle/>
          <a:p>
            <a:r>
              <a:rPr lang="es-MX" dirty="0"/>
              <a:t>Recursos para la reunión</a:t>
            </a:r>
          </a:p>
        </p:txBody>
      </p:sp>
      <p:sp>
        <p:nvSpPr>
          <p:cNvPr id="6" name="Content Placeholder 5">
            <a:extLst>
              <a:ext uri="{FF2B5EF4-FFF2-40B4-BE49-F238E27FC236}">
                <a16:creationId xmlns:a16="http://schemas.microsoft.com/office/drawing/2014/main" id="{36BF0AF0-CA19-4397-9D4E-7D3FDFF19412}"/>
              </a:ext>
            </a:extLst>
          </p:cNvPr>
          <p:cNvSpPr>
            <a:spLocks noGrp="1"/>
          </p:cNvSpPr>
          <p:nvPr>
            <p:ph idx="1"/>
          </p:nvPr>
        </p:nvSpPr>
        <p:spPr>
          <a:xfrm>
            <a:off x="609600" y="1417638"/>
            <a:ext cx="10972800" cy="4906962"/>
          </a:xfrm>
        </p:spPr>
        <p:txBody>
          <a:bodyPr/>
          <a:lstStyle/>
          <a:p>
            <a:pPr marL="0" indent="0">
              <a:spcBef>
                <a:spcPts val="0"/>
              </a:spcBef>
              <a:buNone/>
            </a:pPr>
            <a:r>
              <a:rPr lang="es-ES" sz="2800" b="1" dirty="0">
                <a:solidFill>
                  <a:srgbClr val="005595"/>
                </a:solidFill>
                <a:latin typeface="+mj-lt"/>
              </a:rPr>
              <a:t>Si necesita ayuda, le ofrecemos lo siguiente: </a:t>
            </a:r>
          </a:p>
          <a:p>
            <a:pPr marL="0" indent="0">
              <a:spcBef>
                <a:spcPts val="0"/>
              </a:spcBef>
              <a:buNone/>
            </a:pPr>
            <a:r>
              <a:rPr lang="es-ES" sz="2800" dirty="0">
                <a:solidFill>
                  <a:srgbClr val="005595"/>
                </a:solidFill>
                <a:latin typeface="+mj-lt"/>
              </a:rPr>
              <a:t>Interpretación simultánea al español </a:t>
            </a:r>
          </a:p>
          <a:p>
            <a:pPr marL="0" indent="0">
              <a:spcBef>
                <a:spcPts val="0"/>
              </a:spcBef>
              <a:buNone/>
            </a:pPr>
            <a:r>
              <a:rPr lang="es-ES" sz="2800" dirty="0">
                <a:solidFill>
                  <a:srgbClr val="005595"/>
                </a:solidFill>
                <a:latin typeface="+mj-lt"/>
              </a:rPr>
              <a:t>Asistencia tecnológica </a:t>
            </a:r>
          </a:p>
          <a:p>
            <a:pPr marL="0" indent="0">
              <a:spcBef>
                <a:spcPts val="0"/>
              </a:spcBef>
              <a:buNone/>
            </a:pPr>
            <a:r>
              <a:rPr lang="es-ES" sz="2800" dirty="0">
                <a:solidFill>
                  <a:srgbClr val="005595"/>
                </a:solidFill>
                <a:latin typeface="+mj-lt"/>
              </a:rPr>
              <a:t>Tomador de notas </a:t>
            </a:r>
          </a:p>
          <a:p>
            <a:pPr marL="0" indent="0">
              <a:spcBef>
                <a:spcPts val="0"/>
              </a:spcBef>
              <a:buNone/>
            </a:pPr>
            <a:endParaRPr lang="es-ES" sz="2800" dirty="0">
              <a:solidFill>
                <a:srgbClr val="005595"/>
              </a:solidFill>
              <a:latin typeface="+mj-lt"/>
            </a:endParaRPr>
          </a:p>
          <a:p>
            <a:pPr>
              <a:spcBef>
                <a:spcPts val="0"/>
              </a:spcBef>
              <a:buFont typeface="Wingdings" panose="05000000000000000000" pitchFamily="2" charset="2"/>
              <a:buChar char="Ø"/>
            </a:pPr>
            <a:r>
              <a:rPr lang="es-ES" sz="2800" b="1" dirty="0">
                <a:solidFill>
                  <a:srgbClr val="005595"/>
                </a:solidFill>
                <a:latin typeface="+mj-lt"/>
              </a:rPr>
              <a:t>Si necesita algo, comuníquese con Lisa Bui al 503-576-9321 </a:t>
            </a:r>
          </a:p>
          <a:p>
            <a:pPr marL="0" indent="0">
              <a:spcBef>
                <a:spcPts val="0"/>
              </a:spcBef>
              <a:buNone/>
            </a:pPr>
            <a:endParaRPr lang="es-ES" sz="2800" dirty="0">
              <a:solidFill>
                <a:srgbClr val="005595"/>
              </a:solidFill>
              <a:latin typeface="+mj-lt"/>
            </a:endParaRPr>
          </a:p>
          <a:p>
            <a:pPr marL="0" indent="0">
              <a:spcBef>
                <a:spcPts val="0"/>
              </a:spcBef>
              <a:buNone/>
            </a:pPr>
            <a:r>
              <a:rPr lang="es-ES" sz="2800" b="1" dirty="0">
                <a:solidFill>
                  <a:srgbClr val="005595"/>
                </a:solidFill>
                <a:latin typeface="+mj-lt"/>
              </a:rPr>
              <a:t>Tenga en cuenta que esta reunión estará abierta al PÚBLICO </a:t>
            </a:r>
          </a:p>
          <a:p>
            <a:pPr marL="514350" indent="-514350">
              <a:spcBef>
                <a:spcPts val="0"/>
              </a:spcBef>
              <a:buAutoNum type="arabicPeriod"/>
            </a:pPr>
            <a:r>
              <a:rPr lang="es-ES" sz="2800" dirty="0">
                <a:solidFill>
                  <a:srgbClr val="005595"/>
                </a:solidFill>
                <a:latin typeface="+mj-lt"/>
              </a:rPr>
              <a:t>Es posible que asista el público en general. </a:t>
            </a:r>
          </a:p>
          <a:p>
            <a:pPr marL="514350" indent="-514350">
              <a:spcBef>
                <a:spcPts val="0"/>
              </a:spcBef>
              <a:buAutoNum type="arabicPeriod"/>
            </a:pPr>
            <a:r>
              <a:rPr lang="es-ES" sz="2800" dirty="0">
                <a:solidFill>
                  <a:srgbClr val="005595"/>
                </a:solidFill>
                <a:latin typeface="+mj-lt"/>
              </a:rPr>
              <a:t>El resumen de la reunión se publicará en el sitio web del Oregon Health </a:t>
            </a:r>
            <a:r>
              <a:rPr lang="es-ES" sz="2800" dirty="0" err="1">
                <a:solidFill>
                  <a:srgbClr val="005595"/>
                </a:solidFill>
                <a:latin typeface="+mj-lt"/>
              </a:rPr>
              <a:t>Authority</a:t>
            </a:r>
            <a:r>
              <a:rPr lang="es-ES" sz="2800" dirty="0">
                <a:solidFill>
                  <a:srgbClr val="005595"/>
                </a:solidFill>
                <a:latin typeface="+mj-lt"/>
              </a:rPr>
              <a:t> (OHA).</a:t>
            </a:r>
            <a:endParaRPr lang="en-US" sz="2800" dirty="0"/>
          </a:p>
        </p:txBody>
      </p:sp>
      <p:sp>
        <p:nvSpPr>
          <p:cNvPr id="2" name="Slide Number Placeholder 1">
            <a:extLst>
              <a:ext uri="{FF2B5EF4-FFF2-40B4-BE49-F238E27FC236}">
                <a16:creationId xmlns:a16="http://schemas.microsoft.com/office/drawing/2014/main" id="{9F55CF33-5731-4D7D-A1DE-B745A7BA8704}"/>
              </a:ext>
            </a:extLst>
          </p:cNvPr>
          <p:cNvSpPr>
            <a:spLocks noGrp="1"/>
          </p:cNvSpPr>
          <p:nvPr>
            <p:ph type="sldNum" sz="quarter" idx="11"/>
          </p:nvPr>
        </p:nvSpPr>
        <p:spPr/>
        <p:txBody>
          <a:bodyPr/>
          <a:lstStyle/>
          <a:p>
            <a:pPr>
              <a:defRPr/>
            </a:pPr>
            <a:fld id="{137EC908-0AD5-4A0E-8D51-C307C1E88F67}" type="slidenum">
              <a:rPr lang="en-US" altLang="en-US" smtClean="0"/>
              <a:pPr>
                <a:defRPr/>
              </a:pPr>
              <a:t>3</a:t>
            </a:fld>
            <a:endParaRPr lang="en-US" altLang="en-US"/>
          </a:p>
        </p:txBody>
      </p:sp>
    </p:spTree>
    <p:extLst>
      <p:ext uri="{BB962C8B-B14F-4D97-AF65-F5344CB8AC3E}">
        <p14:creationId xmlns:p14="http://schemas.microsoft.com/office/powerpoint/2010/main" val="5996911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BA37ED-4333-46AB-B59E-58A19F9740B6}"/>
              </a:ext>
            </a:extLst>
          </p:cNvPr>
          <p:cNvSpPr>
            <a:spLocks noGrp="1"/>
          </p:cNvSpPr>
          <p:nvPr>
            <p:ph type="title"/>
          </p:nvPr>
        </p:nvSpPr>
        <p:spPr>
          <a:xfrm>
            <a:off x="762000" y="2590800"/>
            <a:ext cx="10515600" cy="1057276"/>
          </a:xfrm>
        </p:spPr>
        <p:txBody>
          <a:bodyPr/>
          <a:lstStyle/>
          <a:p>
            <a:r>
              <a:rPr lang="es-US" sz="5400" b="1" i="0" strike="noStrike" cap="none" spc="0" baseline="0" dirty="0">
                <a:solidFill>
                  <a:srgbClr val="005595"/>
                </a:solidFill>
                <a:effectLst/>
                <a:latin typeface="Arial"/>
                <a:ea typeface="Arial"/>
                <a:cs typeface="Arial"/>
              </a:rPr>
              <a:t>Equipo de priorización y datos</a:t>
            </a:r>
          </a:p>
        </p:txBody>
      </p:sp>
      <p:sp>
        <p:nvSpPr>
          <p:cNvPr id="4" name="Slide Number Placeholder 3">
            <a:extLst>
              <a:ext uri="{FF2B5EF4-FFF2-40B4-BE49-F238E27FC236}">
                <a16:creationId xmlns:a16="http://schemas.microsoft.com/office/drawing/2014/main" id="{C3701ED9-B073-4EB4-A783-999D5BC66131}"/>
              </a:ext>
            </a:extLst>
          </p:cNvPr>
          <p:cNvSpPr>
            <a:spLocks noGrp="1"/>
          </p:cNvSpPr>
          <p:nvPr>
            <p:ph type="sldNum" sz="quarter" idx="11"/>
          </p:nvPr>
        </p:nvSpPr>
        <p:spPr/>
        <p:txBody>
          <a:bodyPr/>
          <a:lstStyle/>
          <a:p>
            <a:pPr>
              <a:defRPr/>
            </a:pPr>
            <a:fld id="{678D0E47-2870-4D7F-9E5B-E656D1108487}" type="slidenum">
              <a:rPr lang="en-US" altLang="en-US" smtClean="0"/>
              <a:pPr>
                <a:defRPr/>
              </a:pPr>
              <a:t>30</a:t>
            </a:fld>
            <a:endParaRPr lang="en-US" altLang="en-US"/>
          </a:p>
        </p:txBody>
      </p:sp>
    </p:spTree>
    <p:extLst>
      <p:ext uri="{BB962C8B-B14F-4D97-AF65-F5344CB8AC3E}">
        <p14:creationId xmlns:p14="http://schemas.microsoft.com/office/powerpoint/2010/main" val="229507703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6EAAF-27E7-4AFB-868E-47F295D718AC}"/>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Equipo de priorización y datos</a:t>
            </a:r>
          </a:p>
        </p:txBody>
      </p:sp>
      <p:sp>
        <p:nvSpPr>
          <p:cNvPr id="3" name="Content Placeholder 2">
            <a:extLst>
              <a:ext uri="{FF2B5EF4-FFF2-40B4-BE49-F238E27FC236}">
                <a16:creationId xmlns:a16="http://schemas.microsoft.com/office/drawing/2014/main" id="{B843F3C6-33AC-4C28-B440-FB5E3D66F10B}"/>
              </a:ext>
            </a:extLst>
          </p:cNvPr>
          <p:cNvSpPr>
            <a:spLocks noGrp="1"/>
          </p:cNvSpPr>
          <p:nvPr>
            <p:ph idx="1"/>
          </p:nvPr>
        </p:nvSpPr>
        <p:spPr>
          <a:xfrm>
            <a:off x="436880" y="1417638"/>
            <a:ext cx="10972800" cy="4114800"/>
          </a:xfrm>
        </p:spPr>
        <p:txBody>
          <a:bodyPr/>
          <a:lstStyle/>
          <a:p>
            <a:r>
              <a:rPr lang="es-US" sz="3200" b="0" i="0" strike="noStrike" cap="none" spc="0" baseline="0" dirty="0">
                <a:solidFill>
                  <a:srgbClr val="005595"/>
                </a:solidFill>
                <a:effectLst/>
                <a:latin typeface="Arial"/>
                <a:ea typeface="Arial"/>
                <a:cs typeface="Arial"/>
              </a:rPr>
              <a:t>No habrá un subcomité separado centrado en estos temas; incorporaremos el debate en las reuniones del Comité Asesor de Asignación de Recursos de </a:t>
            </a:r>
            <a:r>
              <a:rPr lang="es-US" sz="3200" b="0" i="0" strike="noStrike" cap="none" spc="0" baseline="0" dirty="0" err="1">
                <a:solidFill>
                  <a:srgbClr val="005595"/>
                </a:solidFill>
                <a:effectLst/>
                <a:latin typeface="Arial"/>
                <a:ea typeface="Arial"/>
                <a:cs typeface="Arial"/>
              </a:rPr>
              <a:t>Oregon</a:t>
            </a:r>
            <a:r>
              <a:rPr lang="es-US" sz="3200" b="0" i="0" strike="noStrike" cap="none" spc="0" baseline="0" dirty="0">
                <a:solidFill>
                  <a:srgbClr val="005595"/>
                </a:solidFill>
                <a:effectLst/>
                <a:latin typeface="Arial"/>
                <a:ea typeface="Arial"/>
                <a:cs typeface="Arial"/>
              </a:rPr>
              <a:t> (</a:t>
            </a:r>
            <a:r>
              <a:rPr lang="es-US" sz="3200" b="0" i="0" strike="noStrike" cap="none" spc="0" baseline="0" dirty="0" err="1">
                <a:solidFill>
                  <a:srgbClr val="005595"/>
                </a:solidFill>
                <a:effectLst/>
                <a:latin typeface="Arial"/>
                <a:ea typeface="Arial"/>
                <a:cs typeface="Arial"/>
              </a:rPr>
              <a:t>Oregon</a:t>
            </a:r>
            <a:r>
              <a:rPr lang="es-US" sz="3200" b="0" i="0" strike="noStrike" cap="none" spc="0" baseline="0" dirty="0">
                <a:solidFill>
                  <a:srgbClr val="005595"/>
                </a:solidFill>
                <a:effectLst/>
                <a:latin typeface="Arial"/>
                <a:ea typeface="Arial"/>
                <a:cs typeface="Arial"/>
              </a:rPr>
              <a:t> </a:t>
            </a:r>
            <a:r>
              <a:rPr lang="es-US" sz="3200" b="0" i="0" strike="noStrike" cap="none" spc="0" baseline="0" dirty="0" err="1">
                <a:solidFill>
                  <a:srgbClr val="005595"/>
                </a:solidFill>
                <a:effectLst/>
                <a:latin typeface="Arial"/>
                <a:ea typeface="Arial"/>
                <a:cs typeface="Arial"/>
              </a:rPr>
              <a:t>Resource</a:t>
            </a:r>
            <a:r>
              <a:rPr lang="es-US" sz="3200" b="0" i="0" strike="noStrike" cap="none" spc="0" baseline="0" dirty="0">
                <a:solidFill>
                  <a:srgbClr val="005595"/>
                </a:solidFill>
                <a:effectLst/>
                <a:latin typeface="Arial"/>
                <a:ea typeface="Arial"/>
                <a:cs typeface="Arial"/>
              </a:rPr>
              <a:t> </a:t>
            </a:r>
            <a:r>
              <a:rPr lang="es-US" sz="3200" b="0" i="0" strike="noStrike" cap="none" spc="0" baseline="0" dirty="0" err="1">
                <a:solidFill>
                  <a:srgbClr val="005595"/>
                </a:solidFill>
                <a:effectLst/>
                <a:latin typeface="Arial"/>
                <a:ea typeface="Arial"/>
                <a:cs typeface="Arial"/>
              </a:rPr>
              <a:t>Allocation</a:t>
            </a:r>
            <a:r>
              <a:rPr lang="es-US" sz="3200" b="0" i="0" strike="noStrike" cap="none" spc="0" baseline="0" dirty="0">
                <a:solidFill>
                  <a:srgbClr val="005595"/>
                </a:solidFill>
                <a:effectLst/>
                <a:latin typeface="Arial"/>
                <a:ea typeface="Arial"/>
                <a:cs typeface="Arial"/>
              </a:rPr>
              <a:t> </a:t>
            </a:r>
            <a:r>
              <a:rPr lang="es-US" sz="3200" b="0" i="0" strike="noStrike" cap="none" spc="0" baseline="0" dirty="0" err="1">
                <a:solidFill>
                  <a:srgbClr val="005595"/>
                </a:solidFill>
                <a:effectLst/>
                <a:latin typeface="Arial"/>
                <a:ea typeface="Arial"/>
                <a:cs typeface="Arial"/>
              </a:rPr>
              <a:t>Advisory</a:t>
            </a:r>
            <a:r>
              <a:rPr lang="es-US" sz="3200" b="0" i="0" strike="noStrike" cap="none" spc="0" baseline="0" dirty="0">
                <a:solidFill>
                  <a:srgbClr val="005595"/>
                </a:solidFill>
                <a:effectLst/>
                <a:latin typeface="Arial"/>
                <a:ea typeface="Arial"/>
                <a:cs typeface="Arial"/>
              </a:rPr>
              <a:t> </a:t>
            </a:r>
            <a:r>
              <a:rPr lang="es-US" sz="3200" b="0" i="0" strike="noStrike" cap="none" spc="0" baseline="0" dirty="0" err="1">
                <a:solidFill>
                  <a:srgbClr val="005595"/>
                </a:solidFill>
                <a:effectLst/>
                <a:latin typeface="Arial"/>
                <a:ea typeface="Arial"/>
                <a:cs typeface="Arial"/>
              </a:rPr>
              <a:t>Committee</a:t>
            </a:r>
            <a:r>
              <a:rPr lang="es-US" sz="3200" b="0" i="0" strike="noStrike" cap="none" spc="0" baseline="0" dirty="0">
                <a:solidFill>
                  <a:srgbClr val="005595"/>
                </a:solidFill>
                <a:effectLst/>
                <a:latin typeface="Arial"/>
                <a:ea typeface="Arial"/>
                <a:cs typeface="Arial"/>
              </a:rPr>
              <a:t>, ORAAC). Los temas clave para el posible desarrollo de recomendaciones incluyen:</a:t>
            </a:r>
          </a:p>
          <a:p>
            <a:pPr lvl="1"/>
            <a:r>
              <a:rPr lang="es-US" sz="2800" b="0" i="0" strike="noStrike" cap="none" spc="0" baseline="0" dirty="0">
                <a:solidFill>
                  <a:srgbClr val="005595"/>
                </a:solidFill>
                <a:effectLst/>
                <a:latin typeface="Arial"/>
                <a:ea typeface="Arial"/>
                <a:cs typeface="Arial"/>
              </a:rPr>
              <a:t>Función, composición y responsabilidad del equipo de priorización</a:t>
            </a:r>
          </a:p>
          <a:p>
            <a:pPr lvl="1"/>
            <a:r>
              <a:rPr lang="es-US" sz="2800" b="0" i="0" strike="noStrike" cap="none" spc="0" baseline="0" dirty="0">
                <a:solidFill>
                  <a:srgbClr val="005595"/>
                </a:solidFill>
                <a:effectLst/>
                <a:latin typeface="Arial"/>
                <a:ea typeface="Arial"/>
                <a:cs typeface="Arial"/>
              </a:rPr>
              <a:t>Datos que deben recolectarse si se utiliza la asignación de recursos de atención vital (por ejemplo, atención crítica)</a:t>
            </a:r>
          </a:p>
        </p:txBody>
      </p:sp>
      <p:sp>
        <p:nvSpPr>
          <p:cNvPr id="4" name="Slide Number Placeholder 3">
            <a:extLst>
              <a:ext uri="{FF2B5EF4-FFF2-40B4-BE49-F238E27FC236}">
                <a16:creationId xmlns:a16="http://schemas.microsoft.com/office/drawing/2014/main" id="{8125E539-5E02-47BE-B3CC-FDC790B8EA6C}"/>
              </a:ext>
            </a:extLst>
          </p:cNvPr>
          <p:cNvSpPr>
            <a:spLocks noGrp="1"/>
          </p:cNvSpPr>
          <p:nvPr>
            <p:ph type="sldNum" sz="quarter" idx="11"/>
          </p:nvPr>
        </p:nvSpPr>
        <p:spPr/>
        <p:txBody>
          <a:bodyPr/>
          <a:lstStyle/>
          <a:p>
            <a:pPr>
              <a:defRPr/>
            </a:pPr>
            <a:fld id="{678D0E47-2870-4D7F-9E5B-E656D1108487}" type="slidenum">
              <a:rPr lang="en-US" altLang="en-US" smtClean="0"/>
              <a:pPr>
                <a:defRPr/>
              </a:pPr>
              <a:t>31</a:t>
            </a:fld>
            <a:endParaRPr lang="en-US" altLang="en-US"/>
          </a:p>
        </p:txBody>
      </p:sp>
    </p:spTree>
    <p:extLst>
      <p:ext uri="{BB962C8B-B14F-4D97-AF65-F5344CB8AC3E}">
        <p14:creationId xmlns:p14="http://schemas.microsoft.com/office/powerpoint/2010/main" val="166167544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60323-C104-4942-BBF7-E37C50B95CED}"/>
              </a:ext>
            </a:extLst>
          </p:cNvPr>
          <p:cNvSpPr>
            <a:spLocks noGrp="1"/>
          </p:cNvSpPr>
          <p:nvPr>
            <p:ph type="title"/>
          </p:nvPr>
        </p:nvSpPr>
        <p:spPr>
          <a:xfrm>
            <a:off x="609600" y="533400"/>
            <a:ext cx="10972800" cy="1143000"/>
          </a:xfrm>
        </p:spPr>
        <p:txBody>
          <a:bodyPr/>
          <a:lstStyle/>
          <a:p>
            <a:r>
              <a:rPr lang="es-US" sz="4400" b="1" i="0" strike="noStrike" cap="none" spc="0" baseline="0" dirty="0">
                <a:solidFill>
                  <a:srgbClr val="005595"/>
                </a:solidFill>
                <a:effectLst/>
                <a:latin typeface="Arial"/>
                <a:ea typeface="Arial"/>
                <a:cs typeface="Arial"/>
              </a:rPr>
              <a:t>Herramienta provisional de atención de crisis de </a:t>
            </a:r>
            <a:r>
              <a:rPr lang="es-US" sz="4400" b="1" i="0" strike="noStrike" cap="none" spc="0" baseline="0" dirty="0" err="1">
                <a:solidFill>
                  <a:srgbClr val="005595"/>
                </a:solidFill>
                <a:effectLst/>
                <a:latin typeface="Arial"/>
                <a:ea typeface="Arial"/>
                <a:cs typeface="Arial"/>
              </a:rPr>
              <a:t>Oregon</a:t>
            </a:r>
            <a:endParaRPr lang="es-US" sz="4400" b="1" i="0" strike="noStrike" cap="none" spc="0" baseline="0" dirty="0">
              <a:solidFill>
                <a:srgbClr val="005595"/>
              </a:solidFill>
              <a:effectLst/>
              <a:latin typeface="Arial"/>
              <a:ea typeface="Arial"/>
              <a:cs typeface="Arial"/>
            </a:endParaRPr>
          </a:p>
        </p:txBody>
      </p:sp>
      <p:sp>
        <p:nvSpPr>
          <p:cNvPr id="3" name="Content Placeholder 2">
            <a:extLst>
              <a:ext uri="{FF2B5EF4-FFF2-40B4-BE49-F238E27FC236}">
                <a16:creationId xmlns:a16="http://schemas.microsoft.com/office/drawing/2014/main" id="{2BE43234-C45A-47FE-807A-414E3E10A482}"/>
              </a:ext>
            </a:extLst>
          </p:cNvPr>
          <p:cNvSpPr>
            <a:spLocks noGrp="1"/>
          </p:cNvSpPr>
          <p:nvPr>
            <p:ph idx="1"/>
          </p:nvPr>
        </p:nvSpPr>
        <p:spPr>
          <a:xfrm>
            <a:off x="609600" y="1905159"/>
            <a:ext cx="10972800" cy="4114800"/>
          </a:xfrm>
        </p:spPr>
        <p:txBody>
          <a:bodyPr/>
          <a:lstStyle/>
          <a:p>
            <a:r>
              <a:rPr lang="es-US" sz="2800" b="0" i="0" strike="noStrike" cap="none" spc="0" baseline="0" dirty="0">
                <a:solidFill>
                  <a:srgbClr val="005595"/>
                </a:solidFill>
                <a:effectLst/>
                <a:latin typeface="Arial"/>
                <a:ea typeface="Arial"/>
                <a:cs typeface="Arial"/>
              </a:rPr>
              <a:t>Lenguaje existente: Equipo de priorización de los CSC (1 de 4)</a:t>
            </a:r>
          </a:p>
          <a:p>
            <a:pPr marL="400050" lvl="1" indent="0">
              <a:buNone/>
            </a:pPr>
            <a:endParaRPr lang="en-US" sz="900" dirty="0"/>
          </a:p>
          <a:p>
            <a:pPr marL="400050" lvl="1" indent="0">
              <a:buNone/>
            </a:pPr>
            <a:r>
              <a:rPr lang="es-US" sz="2400" b="0" i="0" strike="noStrike" cap="none" spc="0" baseline="0" dirty="0">
                <a:solidFill>
                  <a:srgbClr val="005595"/>
                </a:solidFill>
                <a:effectLst/>
                <a:latin typeface="Arial"/>
                <a:ea typeface="Arial"/>
                <a:cs typeface="Arial"/>
              </a:rPr>
              <a:t>El hospital debe designar un equipo de priorización de los CSC con el fin de implementar las determinaciones de asignación de recursos de cuidados intensivos. Aquellos que actúan como representantes del equipo de priorización no deben cuidar al paciente que se está evaluando, a no ser que esta se vuelva una condición imposible de cumplir dada la capacidad de personal del hospital. El personal de priorización debe abstenerse de participar en las determinaciones de priorización para los pacientes que están tratando ellos mismos, a menos que no exista otra opción.</a:t>
            </a:r>
          </a:p>
        </p:txBody>
      </p:sp>
      <p:sp>
        <p:nvSpPr>
          <p:cNvPr id="4" name="Slide Number Placeholder 3">
            <a:extLst>
              <a:ext uri="{FF2B5EF4-FFF2-40B4-BE49-F238E27FC236}">
                <a16:creationId xmlns:a16="http://schemas.microsoft.com/office/drawing/2014/main" id="{8FE3FCBD-4BE0-4CA4-BA86-6A67551848A5}"/>
              </a:ext>
            </a:extLst>
          </p:cNvPr>
          <p:cNvSpPr>
            <a:spLocks noGrp="1"/>
          </p:cNvSpPr>
          <p:nvPr>
            <p:ph type="sldNum" sz="quarter" idx="11"/>
          </p:nvPr>
        </p:nvSpPr>
        <p:spPr/>
        <p:txBody>
          <a:bodyPr/>
          <a:lstStyle/>
          <a:p>
            <a:pPr>
              <a:defRPr/>
            </a:pPr>
            <a:fld id="{678D0E47-2870-4D7F-9E5B-E656D1108487}" type="slidenum">
              <a:rPr lang="en-US" altLang="en-US" smtClean="0"/>
              <a:pPr>
                <a:defRPr/>
              </a:pPr>
              <a:t>32</a:t>
            </a:fld>
            <a:endParaRPr lang="en-US" altLang="en-US"/>
          </a:p>
        </p:txBody>
      </p:sp>
    </p:spTree>
    <p:extLst>
      <p:ext uri="{BB962C8B-B14F-4D97-AF65-F5344CB8AC3E}">
        <p14:creationId xmlns:p14="http://schemas.microsoft.com/office/powerpoint/2010/main" val="180911247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60323-C104-4942-BBF7-E37C50B95CED}"/>
              </a:ext>
            </a:extLst>
          </p:cNvPr>
          <p:cNvSpPr>
            <a:spLocks noGrp="1"/>
          </p:cNvSpPr>
          <p:nvPr>
            <p:ph type="title"/>
          </p:nvPr>
        </p:nvSpPr>
        <p:spPr/>
        <p:txBody>
          <a:bodyPr/>
          <a:lstStyle/>
          <a:p>
            <a:r>
              <a:rPr lang="es-US" sz="4400" b="1" i="0" strike="noStrike" cap="none" spc="0" baseline="0">
                <a:solidFill>
                  <a:srgbClr val="005595"/>
                </a:solidFill>
                <a:effectLst/>
                <a:latin typeface="Arial"/>
                <a:ea typeface="Arial"/>
                <a:cs typeface="Arial"/>
              </a:rPr>
              <a:t>Equipo de priorización de los CSC </a:t>
            </a:r>
            <a:r>
              <a:rPr lang="es-US" sz="3200" b="1" i="0" strike="noStrike" cap="none" spc="0" baseline="0">
                <a:solidFill>
                  <a:srgbClr val="005595"/>
                </a:solidFill>
                <a:effectLst/>
                <a:latin typeface="Arial"/>
                <a:ea typeface="Arial"/>
                <a:cs typeface="Arial"/>
              </a:rPr>
              <a:t>(2 de 4)</a:t>
            </a:r>
          </a:p>
        </p:txBody>
      </p:sp>
      <p:sp>
        <p:nvSpPr>
          <p:cNvPr id="3" name="Content Placeholder 2">
            <a:extLst>
              <a:ext uri="{FF2B5EF4-FFF2-40B4-BE49-F238E27FC236}">
                <a16:creationId xmlns:a16="http://schemas.microsoft.com/office/drawing/2014/main" id="{2BE43234-C45A-47FE-807A-414E3E10A482}"/>
              </a:ext>
            </a:extLst>
          </p:cNvPr>
          <p:cNvSpPr>
            <a:spLocks noGrp="1"/>
          </p:cNvSpPr>
          <p:nvPr>
            <p:ph idx="1"/>
          </p:nvPr>
        </p:nvSpPr>
        <p:spPr/>
        <p:txBody>
          <a:bodyPr/>
          <a:lstStyle/>
          <a:p>
            <a:pPr marL="0" indent="0">
              <a:buNone/>
            </a:pPr>
            <a:r>
              <a:rPr lang="es-US" sz="2800" b="0" i="0" strike="noStrike" cap="none" spc="0" baseline="0" dirty="0">
                <a:solidFill>
                  <a:srgbClr val="005595"/>
                </a:solidFill>
                <a:effectLst/>
                <a:latin typeface="Arial"/>
                <a:ea typeface="Arial"/>
                <a:cs typeface="Arial"/>
              </a:rPr>
              <a:t>Cuando sea posible, se recomienda que el equipo de priorización de los CSC de un hospital esté compuesto por las siguientes personas: </a:t>
            </a:r>
          </a:p>
          <a:p>
            <a:r>
              <a:rPr lang="es-US" sz="2000" b="0" i="0" strike="noStrike" cap="none" spc="0" baseline="0" dirty="0">
                <a:solidFill>
                  <a:srgbClr val="005595"/>
                </a:solidFill>
                <a:effectLst/>
                <a:latin typeface="Arial"/>
                <a:ea typeface="Arial"/>
                <a:cs typeface="Arial"/>
              </a:rPr>
              <a:t>Dos o tres médicos de alto nivel con experiencia en priorización (por ejemplo, en cuidados intensivos, medicina de emergencia, cirugía de trauma, etc.). Esto debe incluir al menos un médico y un personal de enfermería. Estos profesionales de la salud deben tener una licencia y participar activamente en su campo. </a:t>
            </a:r>
          </a:p>
          <a:p>
            <a:r>
              <a:rPr lang="es-US" sz="2000" b="0" i="0" strike="noStrike" cap="none" spc="0" baseline="0" dirty="0">
                <a:solidFill>
                  <a:srgbClr val="005595"/>
                </a:solidFill>
                <a:effectLst/>
                <a:latin typeface="Arial"/>
                <a:ea typeface="Arial"/>
                <a:cs typeface="Arial"/>
              </a:rPr>
              <a:t>Un especialista en ética médica con experiencia y capacitación como consultor de ética en la atención médica. </a:t>
            </a:r>
          </a:p>
          <a:p>
            <a:r>
              <a:rPr lang="es-US" sz="2000" b="0" i="0" strike="noStrike" cap="none" spc="0" baseline="0" dirty="0">
                <a:solidFill>
                  <a:srgbClr val="005595"/>
                </a:solidFill>
                <a:effectLst/>
                <a:latin typeface="Arial"/>
                <a:ea typeface="Arial"/>
                <a:cs typeface="Arial"/>
              </a:rPr>
              <a:t>Un experto en diversidad, equidad e inclusión. </a:t>
            </a:r>
          </a:p>
          <a:p>
            <a:r>
              <a:rPr lang="es-US" sz="2000" b="0" i="0" strike="noStrike" cap="none" spc="0" baseline="0" dirty="0">
                <a:solidFill>
                  <a:srgbClr val="005595"/>
                </a:solidFill>
                <a:effectLst/>
                <a:latin typeface="Arial"/>
                <a:ea typeface="Arial"/>
                <a:cs typeface="Arial"/>
              </a:rPr>
              <a:t>Un asistente administrativo para registrar todas las decisiones del equipo de priorización y mantener los registros y documentos necesarios. </a:t>
            </a:r>
          </a:p>
          <a:p>
            <a:pPr lvl="1"/>
            <a:endParaRPr lang="en-US" sz="2400" dirty="0"/>
          </a:p>
        </p:txBody>
      </p:sp>
    </p:spTree>
    <p:extLst>
      <p:ext uri="{BB962C8B-B14F-4D97-AF65-F5344CB8AC3E}">
        <p14:creationId xmlns:p14="http://schemas.microsoft.com/office/powerpoint/2010/main" val="359798671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3F9D7-B97A-460D-8ECF-BDED17FB4DC5}"/>
              </a:ext>
            </a:extLst>
          </p:cNvPr>
          <p:cNvSpPr>
            <a:spLocks noGrp="1"/>
          </p:cNvSpPr>
          <p:nvPr>
            <p:ph type="title"/>
          </p:nvPr>
        </p:nvSpPr>
        <p:spPr>
          <a:xfrm>
            <a:off x="609600" y="274638"/>
            <a:ext cx="11582400" cy="1143000"/>
          </a:xfrm>
        </p:spPr>
        <p:txBody>
          <a:bodyPr/>
          <a:lstStyle/>
          <a:p>
            <a:r>
              <a:rPr lang="es-US" sz="4400" b="1" i="0" strike="noStrike" cap="none" spc="0" baseline="0" dirty="0">
                <a:solidFill>
                  <a:srgbClr val="005595"/>
                </a:solidFill>
                <a:effectLst/>
                <a:latin typeface="Arial"/>
                <a:ea typeface="Arial"/>
                <a:cs typeface="Arial"/>
              </a:rPr>
              <a:t>Equipo de priorización de los CSC (3 de 4)</a:t>
            </a:r>
          </a:p>
        </p:txBody>
      </p:sp>
      <p:sp>
        <p:nvSpPr>
          <p:cNvPr id="3" name="Content Placeholder 2">
            <a:extLst>
              <a:ext uri="{FF2B5EF4-FFF2-40B4-BE49-F238E27FC236}">
                <a16:creationId xmlns:a16="http://schemas.microsoft.com/office/drawing/2014/main" id="{A265B814-BF81-4600-B4BC-C7852BFBBF80}"/>
              </a:ext>
            </a:extLst>
          </p:cNvPr>
          <p:cNvSpPr>
            <a:spLocks noGrp="1"/>
          </p:cNvSpPr>
          <p:nvPr>
            <p:ph idx="1"/>
          </p:nvPr>
        </p:nvSpPr>
        <p:spPr/>
        <p:txBody>
          <a:bodyPr/>
          <a:lstStyle/>
          <a:p>
            <a:pPr marL="0" indent="0">
              <a:buNone/>
            </a:pPr>
            <a:r>
              <a:rPr lang="es-US" sz="2400" b="0" i="0" strike="noStrike" cap="none" spc="0" baseline="0" dirty="0">
                <a:solidFill>
                  <a:srgbClr val="005595"/>
                </a:solidFill>
                <a:effectLst/>
                <a:latin typeface="Arial"/>
                <a:ea typeface="Arial"/>
                <a:cs typeface="Arial"/>
              </a:rPr>
              <a:t>Con el fin de mitigar mejor el sesgo implícito, en la mayor medida posible, cada hospital debe tener un grupo de oficiales de priorización y un equipo de priorización que refleje adecuadamente la diversidad de la población de pacientes atendida por el hospital en términos de datos demográficos como la raza, la etnia, la discapacidad, el idioma preferido, la orientación sexual y la identidad de género. </a:t>
            </a:r>
          </a:p>
          <a:p>
            <a:pPr marL="0" indent="0">
              <a:buNone/>
            </a:pPr>
            <a:endParaRPr lang="en-US" sz="2400" dirty="0"/>
          </a:p>
          <a:p>
            <a:pPr marL="0" indent="0">
              <a:buNone/>
            </a:pPr>
            <a:r>
              <a:rPr lang="es-US" sz="2400" b="0" i="0" strike="noStrike" cap="none" spc="0" baseline="0" dirty="0">
                <a:solidFill>
                  <a:srgbClr val="005595"/>
                </a:solidFill>
                <a:effectLst/>
                <a:latin typeface="Arial"/>
                <a:ea typeface="Arial"/>
                <a:cs typeface="Arial"/>
              </a:rPr>
              <a:t>Se debe hacer todo lo posible para formar un equipo que refleje la diversidad de la comunidad y la población a la que atiende el hospital. La diversidad entre los oficiales de priorización tiene como objetivo promover la equidad en la salud y mitigar la perpetuación de las disparidades de salud en la asignación de recursos. </a:t>
            </a:r>
          </a:p>
        </p:txBody>
      </p:sp>
      <p:sp>
        <p:nvSpPr>
          <p:cNvPr id="4" name="Slide Number Placeholder 3">
            <a:extLst>
              <a:ext uri="{FF2B5EF4-FFF2-40B4-BE49-F238E27FC236}">
                <a16:creationId xmlns:a16="http://schemas.microsoft.com/office/drawing/2014/main" id="{AA3D346B-C7FE-4215-82A1-3A15858BA060}"/>
              </a:ext>
            </a:extLst>
          </p:cNvPr>
          <p:cNvSpPr>
            <a:spLocks noGrp="1"/>
          </p:cNvSpPr>
          <p:nvPr>
            <p:ph type="sldNum" sz="quarter" idx="11"/>
          </p:nvPr>
        </p:nvSpPr>
        <p:spPr/>
        <p:txBody>
          <a:bodyPr/>
          <a:lstStyle/>
          <a:p>
            <a:pPr>
              <a:defRPr/>
            </a:pPr>
            <a:fld id="{678D0E47-2870-4D7F-9E5B-E656D1108487}" type="slidenum">
              <a:rPr lang="en-US" altLang="en-US" smtClean="0"/>
              <a:pPr>
                <a:defRPr/>
              </a:pPr>
              <a:t>34</a:t>
            </a:fld>
            <a:endParaRPr lang="en-US" altLang="en-US"/>
          </a:p>
        </p:txBody>
      </p:sp>
    </p:spTree>
    <p:extLst>
      <p:ext uri="{BB962C8B-B14F-4D97-AF65-F5344CB8AC3E}">
        <p14:creationId xmlns:p14="http://schemas.microsoft.com/office/powerpoint/2010/main" val="343165652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3F9D7-B97A-460D-8ECF-BDED17FB4DC5}"/>
              </a:ext>
            </a:extLst>
          </p:cNvPr>
          <p:cNvSpPr>
            <a:spLocks noGrp="1"/>
          </p:cNvSpPr>
          <p:nvPr>
            <p:ph type="title"/>
          </p:nvPr>
        </p:nvSpPr>
        <p:spPr>
          <a:xfrm>
            <a:off x="406400" y="274638"/>
            <a:ext cx="11557000" cy="1143000"/>
          </a:xfrm>
        </p:spPr>
        <p:txBody>
          <a:bodyPr/>
          <a:lstStyle/>
          <a:p>
            <a:r>
              <a:rPr lang="es-US" sz="4400" b="1" i="0" strike="noStrike" cap="none" spc="0" baseline="0" dirty="0">
                <a:solidFill>
                  <a:srgbClr val="005595"/>
                </a:solidFill>
                <a:effectLst/>
                <a:latin typeface="Arial"/>
                <a:ea typeface="Arial"/>
                <a:cs typeface="Arial"/>
              </a:rPr>
              <a:t>Equipo de priorización de los CSC (4 de 4)</a:t>
            </a:r>
          </a:p>
        </p:txBody>
      </p:sp>
      <p:sp>
        <p:nvSpPr>
          <p:cNvPr id="3" name="Content Placeholder 2">
            <a:extLst>
              <a:ext uri="{FF2B5EF4-FFF2-40B4-BE49-F238E27FC236}">
                <a16:creationId xmlns:a16="http://schemas.microsoft.com/office/drawing/2014/main" id="{A265B814-BF81-4600-B4BC-C7852BFBBF80}"/>
              </a:ext>
            </a:extLst>
          </p:cNvPr>
          <p:cNvSpPr>
            <a:spLocks noGrp="1"/>
          </p:cNvSpPr>
          <p:nvPr>
            <p:ph idx="1"/>
          </p:nvPr>
        </p:nvSpPr>
        <p:spPr/>
        <p:txBody>
          <a:bodyPr/>
          <a:lstStyle/>
          <a:p>
            <a:pPr marL="0" indent="0">
              <a:buNone/>
            </a:pPr>
            <a:r>
              <a:rPr lang="es-US" sz="2800" b="0" i="0" strike="noStrike" cap="none" spc="0" baseline="0">
                <a:solidFill>
                  <a:srgbClr val="005595"/>
                </a:solidFill>
                <a:effectLst/>
                <a:latin typeface="Arial"/>
                <a:ea typeface="Arial"/>
                <a:cs typeface="Arial"/>
              </a:rPr>
              <a:t>Los miembros del equipo de priorización de un hospital que tengan la responsabilidad de determinar la asignación de recursos escasos también deben estar capacitados en cuanto al sesgo implícito y el antirracismo. Si el personal que cuenta con esta capacitación no está disponible de inmediato, se debe capacitar a los miembros del equipo de priorización lo antes posible.</a:t>
            </a:r>
          </a:p>
        </p:txBody>
      </p:sp>
      <p:sp>
        <p:nvSpPr>
          <p:cNvPr id="4" name="Slide Number Placeholder 3">
            <a:extLst>
              <a:ext uri="{FF2B5EF4-FFF2-40B4-BE49-F238E27FC236}">
                <a16:creationId xmlns:a16="http://schemas.microsoft.com/office/drawing/2014/main" id="{AA3D346B-C7FE-4215-82A1-3A15858BA060}"/>
              </a:ext>
            </a:extLst>
          </p:cNvPr>
          <p:cNvSpPr>
            <a:spLocks noGrp="1"/>
          </p:cNvSpPr>
          <p:nvPr>
            <p:ph type="sldNum" sz="quarter" idx="11"/>
          </p:nvPr>
        </p:nvSpPr>
        <p:spPr/>
        <p:txBody>
          <a:bodyPr/>
          <a:lstStyle/>
          <a:p>
            <a:pPr>
              <a:defRPr/>
            </a:pPr>
            <a:fld id="{678D0E47-2870-4D7F-9E5B-E656D1108487}" type="slidenum">
              <a:rPr lang="en-US" altLang="en-US" smtClean="0"/>
              <a:pPr>
                <a:defRPr/>
              </a:pPr>
              <a:t>35</a:t>
            </a:fld>
            <a:endParaRPr lang="en-US" altLang="en-US"/>
          </a:p>
        </p:txBody>
      </p:sp>
    </p:spTree>
    <p:extLst>
      <p:ext uri="{BB962C8B-B14F-4D97-AF65-F5344CB8AC3E}">
        <p14:creationId xmlns:p14="http://schemas.microsoft.com/office/powerpoint/2010/main" val="223208827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A9581-CE4D-4B34-BDBE-C894391F7C23}"/>
              </a:ext>
            </a:extLst>
          </p:cNvPr>
          <p:cNvSpPr>
            <a:spLocks noGrp="1"/>
          </p:cNvSpPr>
          <p:nvPr>
            <p:ph type="title"/>
          </p:nvPr>
        </p:nvSpPr>
        <p:spPr>
          <a:xfrm>
            <a:off x="990600" y="472440"/>
            <a:ext cx="11201400" cy="1143000"/>
          </a:xfrm>
        </p:spPr>
        <p:txBody>
          <a:bodyPr/>
          <a:lstStyle/>
          <a:p>
            <a:r>
              <a:rPr lang="es-US" sz="4000" b="1" i="0" strike="noStrike" cap="none" spc="0" baseline="0" dirty="0">
                <a:solidFill>
                  <a:srgbClr val="005595"/>
                </a:solidFill>
                <a:effectLst/>
                <a:latin typeface="Arial"/>
                <a:ea typeface="Arial"/>
                <a:cs typeface="Arial"/>
              </a:rPr>
              <a:t>Recolección de datos y comunicación transparente</a:t>
            </a:r>
          </a:p>
        </p:txBody>
      </p:sp>
      <p:sp>
        <p:nvSpPr>
          <p:cNvPr id="3" name="Content Placeholder 2">
            <a:extLst>
              <a:ext uri="{FF2B5EF4-FFF2-40B4-BE49-F238E27FC236}">
                <a16:creationId xmlns:a16="http://schemas.microsoft.com/office/drawing/2014/main" id="{A487B154-AE01-462F-8309-A80DA0CFAE6A}"/>
              </a:ext>
            </a:extLst>
          </p:cNvPr>
          <p:cNvSpPr>
            <a:spLocks noGrp="1"/>
          </p:cNvSpPr>
          <p:nvPr>
            <p:ph idx="1"/>
          </p:nvPr>
        </p:nvSpPr>
        <p:spPr/>
        <p:txBody>
          <a:bodyPr/>
          <a:lstStyle/>
          <a:p>
            <a:pPr marL="0" indent="0">
              <a:buNone/>
            </a:pPr>
            <a:endParaRPr lang="en-US"/>
          </a:p>
          <a:p>
            <a:pPr marL="0" indent="0">
              <a:buNone/>
            </a:pPr>
            <a:r>
              <a:rPr lang="es-US" sz="3200" b="0" i="0" strike="noStrike" cap="none" spc="0" baseline="0">
                <a:solidFill>
                  <a:srgbClr val="005595"/>
                </a:solidFill>
                <a:effectLst/>
                <a:latin typeface="Arial"/>
                <a:ea typeface="Arial"/>
                <a:cs typeface="Arial"/>
              </a:rPr>
              <a:t>Consulte la </a:t>
            </a:r>
            <a:r>
              <a:rPr lang="es-US" sz="3200" b="1" i="0" u="sng" strike="noStrike" cap="none" spc="0" baseline="0">
                <a:solidFill>
                  <a:srgbClr val="005595"/>
                </a:solidFill>
                <a:effectLst/>
                <a:uFill>
                  <a:solidFill>
                    <a:srgbClr val="005595"/>
                  </a:solidFill>
                </a:uFill>
                <a:latin typeface="Arial"/>
                <a:ea typeface="Arial"/>
                <a:cs typeface="Arial"/>
                <a:hlinkClick r:id="rId2" history="0"/>
              </a:rPr>
              <a:t>norma administrativa de Oregon (Oregon Administrative Rule, OAR) 333-505-0036 (Aviso y documentación de decisiones de priorización)</a:t>
            </a:r>
            <a:endParaRPr lang="en-US"/>
          </a:p>
          <a:p>
            <a:r>
              <a:rPr lang="es-US" sz="3200" b="0" i="0" strike="noStrike" cap="none" spc="0" baseline="0">
                <a:solidFill>
                  <a:srgbClr val="005595"/>
                </a:solidFill>
                <a:effectLst/>
                <a:latin typeface="Arial"/>
                <a:ea typeface="Arial"/>
                <a:cs typeface="Arial"/>
              </a:rPr>
              <a:t>Requisitos del hospital durante una emergencia que afecte el estándar de atención</a:t>
            </a:r>
          </a:p>
          <a:p>
            <a:r>
              <a:rPr lang="es-US" sz="3200" b="0" i="0" strike="noStrike" cap="none" spc="0" baseline="0">
                <a:solidFill>
                  <a:srgbClr val="005595"/>
                </a:solidFill>
                <a:effectLst/>
                <a:latin typeface="Arial"/>
                <a:ea typeface="Arial"/>
                <a:cs typeface="Arial"/>
              </a:rPr>
              <a:t>La norma permanente del Oregon Health Authority (OHA) </a:t>
            </a:r>
            <a:r>
              <a:rPr lang="es-US" sz="3200" b="0" i="0" u="sng" strike="noStrike" cap="none" spc="0" baseline="0">
                <a:solidFill>
                  <a:srgbClr val="005595"/>
                </a:solidFill>
                <a:effectLst/>
                <a:uFill>
                  <a:solidFill>
                    <a:srgbClr val="005595"/>
                  </a:solidFill>
                </a:uFill>
                <a:latin typeface="Arial"/>
                <a:ea typeface="Arial"/>
                <a:cs typeface="Arial"/>
                <a:hlinkClick r:id="rId2" history="0"/>
              </a:rPr>
              <a:t>OAR 333-505-0036</a:t>
            </a:r>
            <a:r>
              <a:rPr lang="es-US" sz="3200" b="0" i="0" strike="noStrike" cap="none" spc="0" baseline="0">
                <a:solidFill>
                  <a:srgbClr val="005595"/>
                </a:solidFill>
                <a:effectLst/>
                <a:latin typeface="Arial"/>
                <a:ea typeface="Arial"/>
                <a:cs typeface="Arial"/>
              </a:rPr>
              <a:t> entró en vigencia el 24 de enero de 2023.</a:t>
            </a:r>
          </a:p>
          <a:p>
            <a:endParaRPr lang="en-US"/>
          </a:p>
        </p:txBody>
      </p:sp>
      <p:sp>
        <p:nvSpPr>
          <p:cNvPr id="4" name="Slide Number Placeholder 3">
            <a:extLst>
              <a:ext uri="{FF2B5EF4-FFF2-40B4-BE49-F238E27FC236}">
                <a16:creationId xmlns:a16="http://schemas.microsoft.com/office/drawing/2014/main" id="{38B15AAC-6F5C-49BA-987E-9176163231D1}"/>
              </a:ext>
            </a:extLst>
          </p:cNvPr>
          <p:cNvSpPr>
            <a:spLocks noGrp="1"/>
          </p:cNvSpPr>
          <p:nvPr>
            <p:ph type="sldNum" sz="quarter" idx="11"/>
          </p:nvPr>
        </p:nvSpPr>
        <p:spPr/>
        <p:txBody>
          <a:bodyPr/>
          <a:lstStyle/>
          <a:p>
            <a:pPr>
              <a:defRPr/>
            </a:pPr>
            <a:fld id="{678D0E47-2870-4D7F-9E5B-E656D1108487}" type="slidenum">
              <a:rPr lang="en-US" altLang="en-US" smtClean="0"/>
              <a:pPr>
                <a:defRPr/>
              </a:pPr>
              <a:t>36</a:t>
            </a:fld>
            <a:endParaRPr lang="en-US" altLang="en-US"/>
          </a:p>
        </p:txBody>
      </p:sp>
    </p:spTree>
    <p:extLst>
      <p:ext uri="{BB962C8B-B14F-4D97-AF65-F5344CB8AC3E}">
        <p14:creationId xmlns:p14="http://schemas.microsoft.com/office/powerpoint/2010/main" val="406760887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A694-2947-1C96-9940-CA581CF7DAC7}"/>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Objetivo</a:t>
            </a:r>
          </a:p>
        </p:txBody>
      </p:sp>
      <p:sp>
        <p:nvSpPr>
          <p:cNvPr id="3" name="Content Placeholder 2">
            <a:extLst>
              <a:ext uri="{FF2B5EF4-FFF2-40B4-BE49-F238E27FC236}">
                <a16:creationId xmlns:a16="http://schemas.microsoft.com/office/drawing/2014/main" id="{63EF9C24-AFB5-21DA-F423-A20299E539DC}"/>
              </a:ext>
            </a:extLst>
          </p:cNvPr>
          <p:cNvSpPr>
            <a:spLocks noGrp="1"/>
          </p:cNvSpPr>
          <p:nvPr>
            <p:ph idx="1"/>
          </p:nvPr>
        </p:nvSpPr>
        <p:spPr/>
        <p:txBody>
          <a:bodyPr/>
          <a:lstStyle/>
          <a:p>
            <a:r>
              <a:rPr lang="es-ES_tradnl" sz="2800" dirty="0">
                <a:effectLst/>
                <a:latin typeface="Arial" panose="020B0604020202020204" pitchFamily="34" charset="0"/>
                <a:ea typeface="Arial" panose="020B0604020202020204" pitchFamily="34" charset="0"/>
              </a:rPr>
              <a:t>Compartir novedades sobre los subcomités de enfoques de priorización y del equipo de priorización y recopilación de datos.</a:t>
            </a:r>
            <a:endParaRPr lang="es-US" sz="2800" b="0" i="0" strike="noStrike" cap="none" spc="0" baseline="0" dirty="0">
              <a:solidFill>
                <a:srgbClr val="004070"/>
              </a:solidFill>
              <a:effectLst/>
              <a:latin typeface="Arial"/>
              <a:ea typeface="Arial"/>
              <a:cs typeface="Arial"/>
            </a:endParaRPr>
          </a:p>
        </p:txBody>
      </p:sp>
      <p:sp>
        <p:nvSpPr>
          <p:cNvPr id="5" name="Slide Number Placeholder 4">
            <a:extLst>
              <a:ext uri="{FF2B5EF4-FFF2-40B4-BE49-F238E27FC236}">
                <a16:creationId xmlns:a16="http://schemas.microsoft.com/office/drawing/2014/main" id="{23B9F6C2-B527-58CC-CEBB-0B583A998DC5}"/>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4</a:t>
            </a:fld>
            <a:endParaRPr lang="en-US" dirty="0"/>
          </a:p>
        </p:txBody>
      </p:sp>
    </p:spTree>
    <p:extLst>
      <p:ext uri="{BB962C8B-B14F-4D97-AF65-F5344CB8AC3E}">
        <p14:creationId xmlns:p14="http://schemas.microsoft.com/office/powerpoint/2010/main" val="5960693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EEE1-E4C1-09A1-BEA4-19BBEE553DE6}"/>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Programa</a:t>
            </a:r>
          </a:p>
        </p:txBody>
      </p:sp>
      <p:sp>
        <p:nvSpPr>
          <p:cNvPr id="3" name="Content Placeholder 2">
            <a:extLst>
              <a:ext uri="{FF2B5EF4-FFF2-40B4-BE49-F238E27FC236}">
                <a16:creationId xmlns:a16="http://schemas.microsoft.com/office/drawing/2014/main" id="{C2D1E721-D689-0E8A-D306-54D35E256692}"/>
              </a:ext>
            </a:extLst>
          </p:cNvPr>
          <p:cNvSpPr>
            <a:spLocks noGrp="1"/>
          </p:cNvSpPr>
          <p:nvPr>
            <p:ph idx="1"/>
          </p:nvPr>
        </p:nvSpPr>
        <p:spPr>
          <a:xfrm>
            <a:off x="609600" y="1604431"/>
            <a:ext cx="10972800" cy="4751919"/>
          </a:xfrm>
        </p:spPr>
        <p:txBody>
          <a:bodyPr>
            <a:normAutofit/>
          </a:bodyPr>
          <a:lstStyle/>
          <a:p>
            <a:pPr marL="514350" indent="-514350">
              <a:buAutoNum type="arabicPeriod"/>
            </a:pPr>
            <a:r>
              <a:rPr lang="es-US" sz="2600" b="0" i="0" strike="noStrike" cap="none" spc="0" baseline="0" dirty="0">
                <a:solidFill>
                  <a:srgbClr val="004070"/>
                </a:solidFill>
                <a:effectLst/>
                <a:latin typeface="Arial"/>
                <a:ea typeface="Arial"/>
                <a:cs typeface="Arial"/>
              </a:rPr>
              <a:t>Bienvenida (25 min)</a:t>
            </a:r>
          </a:p>
          <a:p>
            <a:pPr marL="514350" indent="-514350">
              <a:buAutoNum type="arabicPeriod"/>
            </a:pPr>
            <a:r>
              <a:rPr lang="es-US" sz="2600" dirty="0">
                <a:solidFill>
                  <a:srgbClr val="004070"/>
                </a:solidFill>
                <a:latin typeface="Arial"/>
                <a:ea typeface="Arial"/>
                <a:cs typeface="Arial"/>
              </a:rPr>
              <a:t>Novedades sobre los enfoques de priorización (60 min)</a:t>
            </a:r>
            <a:endParaRPr lang="es-US" sz="2600" b="0" i="0" strike="noStrike" cap="none" spc="0" baseline="0" dirty="0">
              <a:solidFill>
                <a:srgbClr val="004070"/>
              </a:solidFill>
              <a:effectLst/>
              <a:latin typeface="Arial"/>
              <a:ea typeface="Arial"/>
              <a:cs typeface="Arial"/>
            </a:endParaRPr>
          </a:p>
          <a:p>
            <a:pPr marL="514350" indent="-514350">
              <a:buAutoNum type="arabicPeriod"/>
            </a:pPr>
            <a:r>
              <a:rPr lang="es-US" sz="2600" b="0" i="0" strike="noStrike" cap="none" spc="0" baseline="0" dirty="0">
                <a:solidFill>
                  <a:srgbClr val="004070"/>
                </a:solidFill>
                <a:effectLst/>
                <a:latin typeface="Arial"/>
                <a:ea typeface="Arial"/>
                <a:cs typeface="Arial"/>
              </a:rPr>
              <a:t>Descanso (5 min)</a:t>
            </a:r>
          </a:p>
          <a:p>
            <a:pPr marL="514350" indent="-514350">
              <a:buAutoNum type="arabicPeriod"/>
            </a:pPr>
            <a:r>
              <a:rPr lang="es-US" sz="2600" b="0" i="0" strike="noStrike" cap="none" spc="0" baseline="0" dirty="0">
                <a:solidFill>
                  <a:srgbClr val="004070"/>
                </a:solidFill>
                <a:effectLst/>
                <a:latin typeface="Arial"/>
                <a:ea typeface="Arial"/>
                <a:cs typeface="Arial"/>
              </a:rPr>
              <a:t>Repaso general del equip</a:t>
            </a:r>
            <a:r>
              <a:rPr lang="es-US" sz="2600" dirty="0">
                <a:solidFill>
                  <a:srgbClr val="004070"/>
                </a:solidFill>
                <a:latin typeface="Arial"/>
                <a:ea typeface="Arial"/>
                <a:cs typeface="Arial"/>
              </a:rPr>
              <a:t>o de priorización y recopilación de datos (25 min)</a:t>
            </a:r>
          </a:p>
          <a:p>
            <a:pPr marL="514350" indent="-514350">
              <a:buAutoNum type="arabicPeriod"/>
            </a:pPr>
            <a:r>
              <a:rPr lang="es-US" sz="2600" b="0" i="0" strike="noStrike" cap="none" spc="0" baseline="0" dirty="0">
                <a:solidFill>
                  <a:srgbClr val="004070"/>
                </a:solidFill>
                <a:effectLst/>
                <a:latin typeface="Arial"/>
                <a:ea typeface="Arial"/>
                <a:cs typeface="Arial"/>
              </a:rPr>
              <a:t>Cierre (5 min)</a:t>
            </a:r>
          </a:p>
          <a:p>
            <a:endParaRPr lang="en-US" sz="2800" dirty="0">
              <a:solidFill>
                <a:schemeClr val="accent1">
                  <a:lumMod val="75000"/>
                </a:schemeClr>
              </a:solidFill>
              <a:latin typeface="Arial" panose="020B0604020202020204" pitchFamily="34" charset="0"/>
              <a:cs typeface="Arial" panose="020B0604020202020204" pitchFamily="34" charset="0"/>
            </a:endParaRPr>
          </a:p>
          <a:p>
            <a:r>
              <a:rPr lang="es-US" sz="2600" b="0" i="0" strike="noStrike" cap="none" spc="0" baseline="0" dirty="0">
                <a:solidFill>
                  <a:srgbClr val="004070"/>
                </a:solidFill>
                <a:effectLst/>
                <a:latin typeface="Arial"/>
                <a:ea typeface="Arial"/>
                <a:cs typeface="Arial"/>
              </a:rPr>
              <a:t>Duración total: 120 minutos (2 horas)</a:t>
            </a:r>
          </a:p>
        </p:txBody>
      </p:sp>
      <p:sp>
        <p:nvSpPr>
          <p:cNvPr id="4" name="Slide Number Placeholder 3">
            <a:extLst>
              <a:ext uri="{FF2B5EF4-FFF2-40B4-BE49-F238E27FC236}">
                <a16:creationId xmlns:a16="http://schemas.microsoft.com/office/drawing/2014/main" id="{8A8E2E71-253F-7607-7C80-F019FC9FB1E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5</a:t>
            </a:fld>
            <a:endParaRPr lang="en-US" dirty="0"/>
          </a:p>
        </p:txBody>
      </p:sp>
    </p:spTree>
    <p:extLst>
      <p:ext uri="{BB962C8B-B14F-4D97-AF65-F5344CB8AC3E}">
        <p14:creationId xmlns:p14="http://schemas.microsoft.com/office/powerpoint/2010/main" val="432656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9BD8-3F23-4618-9940-428A04E72915}"/>
              </a:ext>
            </a:extLst>
          </p:cNvPr>
          <p:cNvSpPr>
            <a:spLocks noGrp="1"/>
          </p:cNvSpPr>
          <p:nvPr>
            <p:ph type="title"/>
          </p:nvPr>
        </p:nvSpPr>
        <p:spPr/>
        <p:txBody>
          <a:bodyPr/>
          <a:lstStyle/>
          <a:p>
            <a:r>
              <a:rPr lang="en-US" dirty="0" err="1"/>
              <a:t>Acuerdos</a:t>
            </a:r>
            <a:r>
              <a:rPr lang="en-US" dirty="0"/>
              <a:t> de </a:t>
            </a:r>
            <a:r>
              <a:rPr lang="en-US" dirty="0" err="1"/>
              <a:t>trabajo</a:t>
            </a:r>
            <a:endParaRPr lang="en-US" dirty="0"/>
          </a:p>
        </p:txBody>
      </p:sp>
      <p:sp>
        <p:nvSpPr>
          <p:cNvPr id="3" name="Content Placeholder 2">
            <a:extLst>
              <a:ext uri="{FF2B5EF4-FFF2-40B4-BE49-F238E27FC236}">
                <a16:creationId xmlns:a16="http://schemas.microsoft.com/office/drawing/2014/main" id="{66C8A3BF-6DF6-41F4-BC5B-2D4C21D3461B}"/>
              </a:ext>
            </a:extLst>
          </p:cNvPr>
          <p:cNvSpPr>
            <a:spLocks noGrp="1"/>
          </p:cNvSpPr>
          <p:nvPr>
            <p:ph idx="1"/>
          </p:nvPr>
        </p:nvSpPr>
        <p:spPr/>
        <p:txBody>
          <a:bodyPr/>
          <a:lstStyle/>
          <a:p>
            <a:pPr marL="514350" indent="-514350">
              <a:buAutoNum type="arabicPeriod"/>
            </a:pPr>
            <a:r>
              <a:rPr lang="es-ES" sz="2200" dirty="0"/>
              <a:t>Mantener a los pacientes y las comunidades que han sido marginados por instituciones principales, como el sistema de atención médica, en el centro del debate </a:t>
            </a:r>
          </a:p>
          <a:p>
            <a:pPr marL="514350" indent="-514350">
              <a:buAutoNum type="arabicPeriod"/>
            </a:pPr>
            <a:r>
              <a:rPr lang="es-ES" sz="2200" dirty="0"/>
              <a:t>Tener en cuenta el paternalismo en los debates sobre las comunidades de personas con discapacidad, de edad avanzada y BIPOC</a:t>
            </a:r>
          </a:p>
          <a:p>
            <a:pPr marL="514350" indent="-514350">
              <a:buAutoNum type="arabicPeriod"/>
            </a:pPr>
            <a:r>
              <a:rPr lang="es-ES" sz="2200" dirty="0"/>
              <a:t>Reconocer la importancia de todos los servicios, el apoyo, los sistemas y las perspectivas que están presentes en este comité</a:t>
            </a:r>
          </a:p>
          <a:p>
            <a:pPr marL="514350" indent="-514350">
              <a:buAutoNum type="arabicPeriod"/>
            </a:pPr>
            <a:r>
              <a:rPr lang="es-ES" sz="2200" dirty="0"/>
              <a:t>Ser consciente de cómo habla y qué dice para que todos podamos entendernos</a:t>
            </a:r>
          </a:p>
          <a:p>
            <a:pPr marL="514350" indent="-514350">
              <a:buAutoNum type="arabicPeriod"/>
            </a:pPr>
            <a:r>
              <a:rPr lang="es-ES" sz="2200" dirty="0"/>
              <a:t>Reconocer que la participación y el compromiso se dan de diferentes maneras en cada persona</a:t>
            </a:r>
          </a:p>
          <a:p>
            <a:pPr marL="514350" indent="-514350">
              <a:buAutoNum type="arabicPeriod"/>
            </a:pPr>
            <a:r>
              <a:rPr lang="es-ES" sz="2200" dirty="0"/>
              <a:t>Mantener la menta abierta, y acudir con predisposición para aprender y compartir</a:t>
            </a:r>
          </a:p>
          <a:p>
            <a:pPr marL="514350" indent="-514350">
              <a:buAutoNum type="arabicPeriod"/>
            </a:pPr>
            <a:r>
              <a:rPr lang="es-ES" sz="2200" dirty="0"/>
              <a:t>Proceder con un espíritu de confianza y amor</a:t>
            </a:r>
          </a:p>
          <a:p>
            <a:pPr marL="514350" indent="-514350">
              <a:buAutoNum type="arabicPeriod"/>
            </a:pPr>
            <a:r>
              <a:rPr lang="es-ES" sz="2200" dirty="0"/>
              <a:t>Ser claro en la comunicación</a:t>
            </a:r>
            <a:endParaRPr lang="en-US" sz="2200" dirty="0"/>
          </a:p>
        </p:txBody>
      </p:sp>
      <p:sp>
        <p:nvSpPr>
          <p:cNvPr id="4" name="Slide Number Placeholder 3">
            <a:extLst>
              <a:ext uri="{FF2B5EF4-FFF2-40B4-BE49-F238E27FC236}">
                <a16:creationId xmlns:a16="http://schemas.microsoft.com/office/drawing/2014/main" id="{E188C9FD-6594-4E34-BA96-6B5248F22F71}"/>
              </a:ext>
            </a:extLst>
          </p:cNvPr>
          <p:cNvSpPr>
            <a:spLocks noGrp="1"/>
          </p:cNvSpPr>
          <p:nvPr>
            <p:ph type="sldNum" sz="quarter" idx="11"/>
          </p:nvPr>
        </p:nvSpPr>
        <p:spPr/>
        <p:txBody>
          <a:bodyPr/>
          <a:lstStyle/>
          <a:p>
            <a:pPr>
              <a:defRPr/>
            </a:pPr>
            <a:fld id="{678D0E47-2870-4D7F-9E5B-E656D1108487}" type="slidenum">
              <a:rPr lang="en-US" altLang="en-US" smtClean="0"/>
              <a:pPr>
                <a:defRPr/>
              </a:pPr>
              <a:t>6</a:t>
            </a:fld>
            <a:endParaRPr lang="en-US" altLang="en-US"/>
          </a:p>
        </p:txBody>
      </p:sp>
    </p:spTree>
    <p:extLst>
      <p:ext uri="{BB962C8B-B14F-4D97-AF65-F5344CB8AC3E}">
        <p14:creationId xmlns:p14="http://schemas.microsoft.com/office/powerpoint/2010/main" val="160906781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4">
            <a:extLst>
              <a:ext uri="{FF2B5EF4-FFF2-40B4-BE49-F238E27FC236}">
                <a16:creationId xmlns:a16="http://schemas.microsoft.com/office/drawing/2014/main" id="{0E48A438-9D36-4296-BAB0-B8CE58422A76}"/>
              </a:ext>
            </a:extLst>
          </p:cNvPr>
          <p:cNvSpPr>
            <a:spLocks noGrp="1" noChangeArrowheads="1"/>
          </p:cNvSpPr>
          <p:nvPr>
            <p:ph type="ctrTitle"/>
          </p:nvPr>
        </p:nvSpPr>
        <p:spPr>
          <a:xfrm>
            <a:off x="914400" y="682625"/>
            <a:ext cx="10363200" cy="1470025"/>
          </a:xfrm>
        </p:spPr>
        <p:txBody>
          <a:bodyPr/>
          <a:lstStyle/>
          <a:p>
            <a:pPr eaLnBrk="1" hangingPunct="1"/>
            <a:r>
              <a:rPr lang="es-US" sz="4400" b="1" i="0" strike="noStrike" cap="none" spc="0" baseline="0">
                <a:solidFill>
                  <a:srgbClr val="005595"/>
                </a:solidFill>
                <a:effectLst/>
                <a:latin typeface="Arial"/>
                <a:ea typeface="Arial"/>
                <a:cs typeface="Arial"/>
              </a:rPr>
              <a:t>Subcomité de enfoques de priorización del ORAAC</a:t>
            </a:r>
          </a:p>
        </p:txBody>
      </p:sp>
      <p:sp>
        <p:nvSpPr>
          <p:cNvPr id="5123" name="Subtitle 15">
            <a:extLst>
              <a:ext uri="{FF2B5EF4-FFF2-40B4-BE49-F238E27FC236}">
                <a16:creationId xmlns:a16="http://schemas.microsoft.com/office/drawing/2014/main" id="{ED4BFE36-AD6F-4701-A66E-292D91743E58}"/>
              </a:ext>
            </a:extLst>
          </p:cNvPr>
          <p:cNvSpPr>
            <a:spLocks noGrp="1" noChangeArrowheads="1"/>
          </p:cNvSpPr>
          <p:nvPr>
            <p:ph type="subTitle" idx="1"/>
          </p:nvPr>
        </p:nvSpPr>
        <p:spPr/>
        <p:txBody>
          <a:bodyPr/>
          <a:lstStyle/>
          <a:p>
            <a:pPr eaLnBrk="1" hangingPunct="1"/>
            <a:r>
              <a:rPr lang="es-US" sz="3200" b="0" i="0" strike="noStrike" cap="none" spc="0" baseline="0">
                <a:solidFill>
                  <a:srgbClr val="005595"/>
                </a:solidFill>
                <a:effectLst/>
                <a:latin typeface="Arial"/>
                <a:ea typeface="Arial"/>
                <a:cs typeface="Arial"/>
              </a:rPr>
              <a:t>Descripción general del proceso</a:t>
            </a:r>
          </a:p>
          <a:p>
            <a:pPr eaLnBrk="1" hangingPunct="1"/>
            <a:r>
              <a:rPr lang="es-US" sz="3200" b="0" i="0" strike="noStrike" cap="none" spc="0" baseline="0">
                <a:solidFill>
                  <a:srgbClr val="005595"/>
                </a:solidFill>
                <a:effectLst/>
                <a:latin typeface="Arial"/>
                <a:ea typeface="Arial"/>
                <a:cs typeface="Arial"/>
              </a:rPr>
              <a:t>28 de febrero de 2023</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8">
            <a:extLst>
              <a:ext uri="{FF2B5EF4-FFF2-40B4-BE49-F238E27FC236}">
                <a16:creationId xmlns:a16="http://schemas.microsoft.com/office/drawing/2014/main" id="{72828326-6985-4B30-A2B8-814CA61B8FFC}"/>
              </a:ext>
            </a:extLst>
          </p:cNvPr>
          <p:cNvSpPr>
            <a:spLocks noGrp="1" noChangeArrowheads="1"/>
          </p:cNvSpPr>
          <p:nvPr>
            <p:ph type="title"/>
          </p:nvPr>
        </p:nvSpPr>
        <p:spPr/>
        <p:txBody>
          <a:bodyPr/>
          <a:lstStyle/>
          <a:p>
            <a:pPr eaLnBrk="1" hangingPunct="1"/>
            <a:r>
              <a:rPr lang="es-US" sz="4400" b="1" i="0" strike="noStrike" cap="none" spc="0" baseline="0">
                <a:solidFill>
                  <a:srgbClr val="005595"/>
                </a:solidFill>
                <a:effectLst/>
                <a:latin typeface="Arial"/>
                <a:ea typeface="Arial"/>
                <a:cs typeface="Arial"/>
              </a:rPr>
              <a:t>El arco del trabajo</a:t>
            </a:r>
          </a:p>
        </p:txBody>
      </p:sp>
      <p:sp>
        <p:nvSpPr>
          <p:cNvPr id="3" name="Slide Number Placeholder 4">
            <a:extLst>
              <a:ext uri="{FF2B5EF4-FFF2-40B4-BE49-F238E27FC236}">
                <a16:creationId xmlns:a16="http://schemas.microsoft.com/office/drawing/2014/main" id="{7CD83E6C-80FE-4A46-B242-08D40B94E600}"/>
              </a:ext>
            </a:extLst>
          </p:cNvPr>
          <p:cNvSpPr>
            <a:spLocks noGrp="1"/>
          </p:cNvSpPr>
          <p:nvPr>
            <p:ph type="sldNum" sz="quarter" idx="11"/>
          </p:nvPr>
        </p:nvSpPr>
        <p:spPr/>
        <p:txBody>
          <a:bodyPr/>
          <a:lstStyle/>
          <a:p>
            <a:pPr>
              <a:defRPr/>
            </a:pPr>
            <a:fld id="{7837D68B-276F-485C-9020-3A684AAACBD3}" type="slidenum">
              <a:rPr lang="en-US" altLang="en-US"/>
              <a:pPr>
                <a:defRPr/>
              </a:pPr>
              <a:t>8</a:t>
            </a:fld>
            <a:endParaRPr lang="en-US" altLang="en-US"/>
          </a:p>
        </p:txBody>
      </p:sp>
      <p:pic>
        <p:nvPicPr>
          <p:cNvPr id="5" name="Content Placeholder 4" descr="Representacion de circulos colorados que dicen: Las bases, marco, intencion, valores, inovacion, que sigue">
            <a:extLst>
              <a:ext uri="{FF2B5EF4-FFF2-40B4-BE49-F238E27FC236}">
                <a16:creationId xmlns:a16="http://schemas.microsoft.com/office/drawing/2014/main" id="{C0D72274-51DC-49AD-9D48-FC1BF0CFB3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0" y="1295400"/>
            <a:ext cx="6578599" cy="4933950"/>
          </a:xfr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995B6-AA91-4DE8-9F35-02388C08F564}"/>
              </a:ext>
            </a:extLst>
          </p:cNvPr>
          <p:cNvSpPr>
            <a:spLocks noGrp="1"/>
          </p:cNvSpPr>
          <p:nvPr>
            <p:ph type="title"/>
          </p:nvPr>
        </p:nvSpPr>
        <p:spPr/>
        <p:txBody>
          <a:bodyPr vert="horz" lIns="91440" tIns="45720" rIns="91440" bIns="45720" rtlCol="0" anchor="ctr">
            <a:normAutofit/>
          </a:bodyPr>
          <a:lstStyle/>
          <a:p>
            <a:pPr eaLnBrk="1" hangingPunct="1">
              <a:lnSpc>
                <a:spcPct val="90000"/>
              </a:lnSpc>
            </a:pPr>
            <a:r>
              <a:rPr lang="es-US" sz="4400" b="1" i="0" strike="noStrike" cap="none" spc="0" baseline="0">
                <a:solidFill>
                  <a:srgbClr val="005595"/>
                </a:solidFill>
                <a:effectLst/>
                <a:latin typeface="Arial"/>
                <a:ea typeface="Arial"/>
                <a:cs typeface="Arial"/>
              </a:rPr>
              <a:t>Construcción de las bases</a:t>
            </a:r>
          </a:p>
        </p:txBody>
      </p:sp>
      <p:sp>
        <p:nvSpPr>
          <p:cNvPr id="3" name="Content Placeholder 2">
            <a:extLst>
              <a:ext uri="{FF2B5EF4-FFF2-40B4-BE49-F238E27FC236}">
                <a16:creationId xmlns:a16="http://schemas.microsoft.com/office/drawing/2014/main" id="{72EE0BC7-BF7B-498F-83FE-B66DDA4EE87C}"/>
              </a:ext>
            </a:extLst>
          </p:cNvPr>
          <p:cNvSpPr>
            <a:spLocks noGrp="1"/>
          </p:cNvSpPr>
          <p:nvPr>
            <p:ph sz="half" idx="1"/>
          </p:nvPr>
        </p:nvSpPr>
        <p:spPr/>
        <p:txBody>
          <a:bodyPr vert="horz" lIns="91440" tIns="45720" rIns="91440" bIns="45720" rtlCol="0" anchor="t">
            <a:normAutofit/>
          </a:bodyPr>
          <a:lstStyle/>
          <a:p>
            <a:pPr indent="-228600" eaLnBrk="1" hangingPunct="1">
              <a:lnSpc>
                <a:spcPct val="90000"/>
              </a:lnSpc>
              <a:buFont typeface="Arial" panose="020B0604020202020204" pitchFamily="34" charset="0"/>
              <a:buChar char="•"/>
            </a:pPr>
            <a:r>
              <a:rPr lang="es-US" sz="3200" b="0" i="0" strike="noStrike" cap="none" spc="0" baseline="0">
                <a:solidFill>
                  <a:srgbClr val="005595"/>
                </a:solidFill>
                <a:effectLst/>
                <a:latin typeface="Arial"/>
                <a:ea typeface="Arial"/>
                <a:cs typeface="Arial"/>
              </a:rPr>
              <a:t>Lenguaje compartido</a:t>
            </a:r>
          </a:p>
          <a:p>
            <a:pPr indent="-228600" eaLnBrk="1" hangingPunct="1">
              <a:lnSpc>
                <a:spcPct val="90000"/>
              </a:lnSpc>
              <a:buFont typeface="Arial" panose="020B0604020202020204" pitchFamily="34" charset="0"/>
              <a:buChar char="•"/>
            </a:pPr>
            <a:r>
              <a:rPr lang="es-US" sz="3200" b="0" i="0" strike="noStrike" cap="none" spc="0" baseline="0">
                <a:solidFill>
                  <a:srgbClr val="005595"/>
                </a:solidFill>
                <a:effectLst/>
                <a:latin typeface="Arial"/>
                <a:ea typeface="Arial"/>
                <a:cs typeface="Arial"/>
              </a:rPr>
              <a:t>Relación</a:t>
            </a:r>
          </a:p>
          <a:p>
            <a:pPr indent="-228600" eaLnBrk="1" hangingPunct="1">
              <a:lnSpc>
                <a:spcPct val="90000"/>
              </a:lnSpc>
              <a:buFont typeface="Arial" panose="020B0604020202020204" pitchFamily="34" charset="0"/>
              <a:buChar char="•"/>
            </a:pPr>
            <a:r>
              <a:rPr lang="es-US" sz="3200" b="0" i="0" strike="noStrike" cap="none" spc="0" baseline="0">
                <a:solidFill>
                  <a:srgbClr val="005595"/>
                </a:solidFill>
                <a:effectLst/>
                <a:latin typeface="Arial"/>
                <a:ea typeface="Arial"/>
                <a:cs typeface="Arial"/>
              </a:rPr>
              <a:t>Aprendizaje conjunto</a:t>
            </a:r>
          </a:p>
        </p:txBody>
      </p:sp>
      <p:pic>
        <p:nvPicPr>
          <p:cNvPr id="7" name="Content Placeholder 6" descr="Building Brick Wall with solid fill">
            <a:extLst>
              <a:ext uri="{FF2B5EF4-FFF2-40B4-BE49-F238E27FC236}">
                <a16:creationId xmlns:a16="http://schemas.microsoft.com/office/drawing/2014/main" id="{1537699F-954D-4101-BB2B-0570A7C8F727}"/>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91400" y="1790700"/>
            <a:ext cx="3276600" cy="3276600"/>
          </a:xfrm>
          <a:prstGeom prst="rect">
            <a:avLst/>
          </a:prstGeom>
        </p:spPr>
      </p:pic>
      <p:sp>
        <p:nvSpPr>
          <p:cNvPr id="4" name="Slide Number Placeholder 3">
            <a:extLst>
              <a:ext uri="{FF2B5EF4-FFF2-40B4-BE49-F238E27FC236}">
                <a16:creationId xmlns:a16="http://schemas.microsoft.com/office/drawing/2014/main" id="{F7AAEBE1-AD31-474E-A769-331DD0A5A8CD}"/>
              </a:ext>
            </a:extLst>
          </p:cNvPr>
          <p:cNvSpPr>
            <a:spLocks noGrp="1"/>
          </p:cNvSpPr>
          <p:nvPr>
            <p:ph type="sldNum" sz="quarter" idx="11"/>
          </p:nvPr>
        </p:nvSpPr>
        <p:spPr/>
        <p:txBody>
          <a:bodyPr vert="horz" lIns="91440" tIns="45720" rIns="91440" bIns="45720" rtlCol="0" anchor="ctr">
            <a:normAutofit fontScale="92500" lnSpcReduction="10000"/>
          </a:bodyPr>
          <a:lstStyle/>
          <a:p>
            <a:pPr algn="r">
              <a:spcAft>
                <a:spcPts val="600"/>
              </a:spcAft>
              <a:defRPr/>
            </a:pPr>
            <a:fld id="{678D0E47-2870-4D7F-9E5B-E656D1108487}" type="slidenum">
              <a:rPr lang="en-US" altLang="en-US" sz="1200" smtClean="0">
                <a:solidFill>
                  <a:schemeClr val="tx1">
                    <a:tint val="75000"/>
                  </a:schemeClr>
                </a:solidFill>
              </a:rPr>
              <a:pPr algn="r">
                <a:spcAft>
                  <a:spcPts val="600"/>
                </a:spcAft>
                <a:defRPr/>
              </a:pPr>
              <a:t>9</a:t>
            </a:fld>
            <a:endParaRPr lang="en-US" altLang="en-US" sz="1200">
              <a:solidFill>
                <a:schemeClr val="tx1">
                  <a:tint val="75000"/>
                </a:schemeClr>
              </a:solidFill>
            </a:endParaRPr>
          </a:p>
        </p:txBody>
      </p:sp>
    </p:spTree>
    <p:extLst>
      <p:ext uri="{BB962C8B-B14F-4D97-AF65-F5344CB8AC3E}">
        <p14:creationId xmlns:p14="http://schemas.microsoft.com/office/powerpoint/2010/main" val="386973148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0.1160"/>
  <p:tag name="AS_RELEASE_DATE" val="2021.10.31"/>
  <p:tag name="AS_TITLE" val="Aspose.Slides for Java"/>
  <p:tag name="AS_VERSION" val="21.10"/>
</p:tagLst>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2013 - 2022">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F3515D1FE2D24BABF13D1247F86353" ma:contentTypeVersion="22" ma:contentTypeDescription="Create a new document." ma:contentTypeScope="" ma:versionID="a1f57e63f8dbfd30010d0f3cf69ce4d2">
  <xsd:schema xmlns:xsd="http://www.w3.org/2001/XMLSchema" xmlns:xs="http://www.w3.org/2001/XMLSchema" xmlns:p="http://schemas.microsoft.com/office/2006/metadata/properties" xmlns:ns1="http://schemas.microsoft.com/sharepoint/v3" xmlns:ns2="59da1016-2a1b-4f8a-9768-d7a4932f6f16" xmlns:ns3="b4817596-04ca-43a7-941c-57fdc3f11b77" xmlns:ns4="29e37942-99f6-4128-95c5-28406e3689d6" targetNamespace="http://schemas.microsoft.com/office/2006/metadata/properties" ma:root="true" ma:fieldsID="a4d34e3a9df7f82d4aa815e483abdb4f" ns1:_="" ns2:_="" ns3:_="" ns4:_="">
    <xsd:import namespace="http://schemas.microsoft.com/sharepoint/v3"/>
    <xsd:import namespace="59da1016-2a1b-4f8a-9768-d7a4932f6f16"/>
    <xsd:import namespace="b4817596-04ca-43a7-941c-57fdc3f11b77"/>
    <xsd:import namespace="29e37942-99f6-4128-95c5-28406e3689d6"/>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URL" minOccurs="0"/>
                <xsd:element ref="ns3:DocumentID" minOccurs="0"/>
                <xsd:element ref="ns3:Position" minOccurs="0"/>
                <xsd:element ref="ns2:Visible" minOccurs="0"/>
                <xsd:element ref="ns2:SharedWithUsers" minOccurs="0"/>
                <xsd:element ref="ns3:Meeting" minOccurs="0"/>
                <xsd:element ref="ns3:Meeting_x003a_Meeting_x0020_Lookup_x0020_Reference" minOccurs="0"/>
                <xsd:element ref="ns3:Language" minOccurs="0"/>
                <xsd:element ref="ns4:cz7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format="Hyperlink"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2" nillable="true" ma:displayName="IA Category" ma:format="Dropdown"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3" nillable="true" ma:displayName="IA Topic" ma:format="Dropdown"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4" nillable="true" ma:displayName="IA Subtopic" ma:format="Dropdown"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5" nillable="true" ma:displayName="Document Expiration Date" ma:format="DateOnly" ma:internalName="DocumentExpirationDate" ma:readOnly="false">
      <xsd:simpleType>
        <xsd:restriction base="dms:DateTime"/>
      </xsd:simpleType>
    </xsd:element>
    <xsd:element name="Visible" ma:index="17" nillable="true" ma:displayName="Visible" ma:default="1" ma:description="Refresh Documents? Click Save ↓" ma:internalName="Visible" ma:readOnly="fals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4817596-04ca-43a7-941c-57fdc3f11b77" elementFormDefault="qualified">
    <xsd:import namespace="http://schemas.microsoft.com/office/2006/documentManagement/types"/>
    <xsd:import namespace="http://schemas.microsoft.com/office/infopath/2007/PartnerControls"/>
    <xsd:element name="Meta_x0020_Description" ma:index="6" nillable="true" ma:displayName="Meta Description" ma:internalName="Meta_x0020_Description" ma:readOnly="false">
      <xsd:simpleType>
        <xsd:restriction base="dms:Text"/>
      </xsd:simpleType>
    </xsd:element>
    <xsd:element name="Meta_x0020_Keywords" ma:index="7" nillable="true" ma:displayName="Meta Keywords" ma:internalName="Meta_x0020_Keywords" ma:readOnly="false">
      <xsd:simpleType>
        <xsd:restriction base="dms:Text"/>
      </xsd:simpleType>
    </xsd:element>
    <xsd:element name="DocumentID" ma:index="15" nillable="true" ma:displayName="DocumentID" ma:description="MeetingLibrary workflow" ma:internalName="DocumentID" ma:readOnly="false">
      <xsd:simpleType>
        <xsd:restriction base="dms:Text">
          <xsd:maxLength value="255"/>
        </xsd:restriction>
      </xsd:simpleType>
    </xsd:element>
    <xsd:element name="Position" ma:index="16" nillable="true" ma:displayName="Position" ma:description="Set unique document Position #s for each Meeting&#10;(e.g. Do not set two #3 positions for a meeting)" ma:format="Dropdown" ma:internalName="Position" ma:readOnly="false">
      <xsd:simpleType>
        <xsd:restriction base="dms:Choice">
          <xsd:enumeration value="01"/>
          <xsd:enumeration value="02"/>
          <xsd:enumeration value="03"/>
          <xsd:enumeration value="04"/>
          <xsd:enumeration value="05"/>
          <xsd:enumeration value="06"/>
          <xsd:enumeration value="07"/>
          <xsd:enumeration value="08"/>
          <xsd:enumeration value="09"/>
          <xsd:enumeration value="10"/>
        </xsd:restriction>
      </xsd:simpleType>
    </xsd:element>
    <xsd:element name="Meeting" ma:index="19" nillable="true" ma:displayName="Meeting" ma:list="{62291a25-5175-4717-8a8b-2dea5bba6694}" ma:internalName="Meeting" ma:showField="Meeting_x0020_Lookup_x0020_Refer">
      <xsd:simpleType>
        <xsd:restriction base="dms:Lookup"/>
      </xsd:simpleType>
    </xsd:element>
    <xsd:element name="Meeting_x003a_Meeting_x0020_Lookup_x0020_Reference" ma:index="20" nillable="true" ma:displayName="Meeting:Meeting Lookup Reference" ma:list="{62291a25-5175-4717-8a8b-2dea5bba6694}" ma:internalName="Meeting_x003a_Meeting_x0020_Lookup_x0020_Reference" ma:readOnly="true" ma:showField="Meeting_x0020_Lookup_x0020_Refer" ma:web="59da1016-2a1b-4f8a-9768-d7a4932f6f16">
      <xsd:simpleType>
        <xsd:restriction base="dms:Lookup"/>
      </xsd:simpleType>
    </xsd:element>
    <xsd:element name="Language" ma:index="21" nillable="true" ma:displayName="Language" ma:format="Dropdown" ma:internalName="Language">
      <xsd:simpleType>
        <xsd:restriction base="dms:Choice">
          <xsd:enumeration value="English"/>
          <xsd:enumeration value="Spanish"/>
          <xsd:enumeration value="Traditional Chinese"/>
          <xsd:enumeration value="Simplified Chinese"/>
          <xsd:enumeration value="Hmong"/>
          <xsd:enumeration value="Marshallese"/>
          <xsd:enumeration value="Portuguese"/>
          <xsd:enumeration value="Somali"/>
          <xsd:enumeration value="Vietnamese"/>
        </xsd:restriction>
      </xsd:simpleType>
    </xsd:element>
  </xsd:schema>
  <xsd:schema xmlns:xsd="http://www.w3.org/2001/XMLSchema" xmlns:xs="http://www.w3.org/2001/XMLSchema" xmlns:dms="http://schemas.microsoft.com/office/2006/documentManagement/types" xmlns:pc="http://schemas.microsoft.com/office/infopath/2007/PartnerControls" targetNamespace="29e37942-99f6-4128-95c5-28406e3689d6" elementFormDefault="qualified">
    <xsd:import namespace="http://schemas.microsoft.com/office/2006/documentManagement/types"/>
    <xsd:import namespace="http://schemas.microsoft.com/office/infopath/2007/PartnerControls"/>
    <xsd:element name="cz7u" ma:index="22" nillable="true" ma:displayName="Date" ma:format="DateOnly" ma:internalName="cz7u">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ACategory xmlns="59da1016-2a1b-4f8a-9768-d7a4932f6f16" xsi:nil="true"/>
    <Meta_x0020_Keywords xmlns="b4817596-04ca-43a7-941c-57fdc3f11b77" xsi:nil="true"/>
    <Language xmlns="b4817596-04ca-43a7-941c-57fdc3f11b77">Spanish</Language>
    <Meta_x0020_Description xmlns="b4817596-04ca-43a7-941c-57fdc3f11b77" xsi:nil="true"/>
    <DocumentExpirationDate xmlns="59da1016-2a1b-4f8a-9768-d7a4932f6f16" xsi:nil="true"/>
    <IATopic xmlns="59da1016-2a1b-4f8a-9768-d7a4932f6f16" xsi:nil="true"/>
    <Position xmlns="b4817596-04ca-43a7-941c-57fdc3f11b77" xsi:nil="true"/>
    <IASubtopic xmlns="59da1016-2a1b-4f8a-9768-d7a4932f6f16" xsi:nil="true"/>
    <URL xmlns="http://schemas.microsoft.com/sharepoint/v3">
      <Url>https://dhsoha.sharepoint.com/Shared-Services/PCS/Documents/ohasingle_brand_template.ppt</Url>
      <Description>OHA PowerPoint - Light background - OHA</Description>
    </URL>
    <Meeting xmlns="b4817596-04ca-43a7-941c-57fdc3f11b77">8</Meeting>
    <DocumentID xmlns="b4817596-04ca-43a7-941c-57fdc3f11b77" xsi:nil="true"/>
    <Visible xmlns="59da1016-2a1b-4f8a-9768-d7a4932f6f16">true</Visible>
    <cz7u xmlns="29e37942-99f6-4128-95c5-28406e3689d6">2023-02-28T08:00:00+00:00</cz7u>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5B00E8ED-4355-446A-B89C-8E1288FE9C55}"/>
</file>

<file path=customXml/itemProps2.xml><?xml version="1.0" encoding="utf-8"?>
<ds:datastoreItem xmlns:ds="http://schemas.openxmlformats.org/officeDocument/2006/customXml" ds:itemID="{411F91B1-DF6A-49C2-A8CF-A27F77BEC5DC}">
  <ds:schemaRefs>
    <ds:schemaRef ds:uri="http://schemas.microsoft.com/office/2006/metadata/properties"/>
    <ds:schemaRef ds:uri="http://schemas.microsoft.com/office/infopath/2007/PartnerControls"/>
    <ds:schemaRef ds:uri="18c512f8-6ae3-4fa5-87de-0fde3cbac27e"/>
  </ds:schemaRefs>
</ds:datastoreItem>
</file>

<file path=customXml/itemProps3.xml><?xml version="1.0" encoding="utf-8"?>
<ds:datastoreItem xmlns:ds="http://schemas.openxmlformats.org/officeDocument/2006/customXml" ds:itemID="{E24A13AA-A4A3-4092-A109-2102ADE96B0A}">
  <ds:schemaRefs>
    <ds:schemaRef ds:uri="http://schemas.microsoft.com/sharepoint/v3/contenttype/forms"/>
  </ds:schemaRefs>
</ds:datastoreItem>
</file>

<file path=customXml/itemProps4.xml><?xml version="1.0" encoding="utf-8"?>
<ds:datastoreItem xmlns:ds="http://schemas.openxmlformats.org/officeDocument/2006/customXml" ds:itemID="{0F29DB16-F085-4E7D-9C01-9835D62E5071}">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622</TotalTime>
  <Words>2563</Words>
  <Application>Microsoft Office PowerPoint</Application>
  <PresentationFormat>Widescreen</PresentationFormat>
  <Paragraphs>226</Paragraphs>
  <Slides>36</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Times</vt:lpstr>
      <vt:lpstr>Wingdings</vt:lpstr>
      <vt:lpstr>Custom Design</vt:lpstr>
      <vt:lpstr>Comité Asesor de Asignación de Recursos de Oregon</vt:lpstr>
      <vt:lpstr>Interpretación </vt:lpstr>
      <vt:lpstr>Recursos para la reunión</vt:lpstr>
      <vt:lpstr>Objetivo</vt:lpstr>
      <vt:lpstr>Programa</vt:lpstr>
      <vt:lpstr>Acuerdos de trabajo</vt:lpstr>
      <vt:lpstr>Subcomité de enfoques de priorización del ORAAC</vt:lpstr>
      <vt:lpstr>El arco del trabajo</vt:lpstr>
      <vt:lpstr>Construcción de las bases</vt:lpstr>
      <vt:lpstr>Marco del debate</vt:lpstr>
      <vt:lpstr>Materiales de lectura analizados</vt:lpstr>
      <vt:lpstr>Intención</vt:lpstr>
      <vt:lpstr>Valores y principios</vt:lpstr>
      <vt:lpstr>La esperanza y la innovación son la base</vt:lpstr>
      <vt:lpstr>Qué sigue</vt:lpstr>
      <vt:lpstr>Proceso futuro</vt:lpstr>
      <vt:lpstr>Descargo de responsibilidad</vt:lpstr>
      <vt:lpstr>Declaraciones preliminares (1 de 9)</vt:lpstr>
      <vt:lpstr>Declaraciones preliminares (2 de 9)</vt:lpstr>
      <vt:lpstr>Declaraciones preliminares (3 de 9)</vt:lpstr>
      <vt:lpstr>Declaraciones preliminares (3 de 9), continúa</vt:lpstr>
      <vt:lpstr>Declaraciones preliminares (4 de 9)</vt:lpstr>
      <vt:lpstr>Declaraciones preliminares (5 de 9)</vt:lpstr>
      <vt:lpstr>Declaraciones preliminares (6 de 9)</vt:lpstr>
      <vt:lpstr>Declaraciones preliminares (7 de 9)</vt:lpstr>
      <vt:lpstr>Declaraciones preliminares (8 de 9)</vt:lpstr>
      <vt:lpstr>Declaraciones preliminares (9 de 9)</vt:lpstr>
      <vt:lpstr>Próximos pasos:</vt:lpstr>
      <vt:lpstr>Proceso futuro</vt:lpstr>
      <vt:lpstr>Equipo de priorización y datos</vt:lpstr>
      <vt:lpstr>Equipo de priorización y datos</vt:lpstr>
      <vt:lpstr>Herramienta provisional de atención de crisis de Oregon</vt:lpstr>
      <vt:lpstr>Equipo de priorización de los CSC (2 de 4)</vt:lpstr>
      <vt:lpstr>Equipo de priorización de los CSC (3 de 4)</vt:lpstr>
      <vt:lpstr>Equipo de priorización de los CSC (4 de 4)</vt:lpstr>
      <vt:lpstr>Recolección de datos y comunicación transparente</vt:lpstr>
    </vt:vector>
  </TitlesOfParts>
  <Company>Joe's World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ORAAC February 28 2023 Presentation_Spanish</dc:title>
  <dc:creator>Joe B</dc:creator>
  <cp:lastModifiedBy>Kristen Darmody</cp:lastModifiedBy>
  <cp:revision>68</cp:revision>
  <dcterms:created xsi:type="dcterms:W3CDTF">2010-08-23T12:44:57Z</dcterms:created>
  <dcterms:modified xsi:type="dcterms:W3CDTF">2023-02-27T17:38:59Z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0x010100A4F3515D1FE2D24BABF13D1247F86353</vt:lpwstr>
  </property>
  <property fmtid="{D5CDD505-2E9C-101B-9397-08002B2CF9AE}" pid="3" name="documentLink">
    <vt:lpwstr>https://dhsoha.sharepoint.com/Shared-Services/PCS/_layouts/15/wrkstat.aspx?List=7bd826b3-dc91-4eb5-81d3-676459c1b40b&amp;WorkflowInstanceName=53e342c5-3b7b-4ab8-a57a-653650da0389, Stage 1</vt:lpwstr>
  </property>
  <property fmtid="{D5CDD505-2E9C-101B-9397-08002B2CF9AE}" pid="4" name="URL">
    <vt:lpwstr>https://dhsoha.sharepoint.com/Shared-Services/PCS/Documents/ohasingle_brand_template.ppt, OHA PowerPoint - Light background - OHA</vt:lpwstr>
  </property>
</Properties>
</file>